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2" r:id="rId3"/>
  </p:sldMasterIdLst>
  <p:notesMasterIdLst>
    <p:notesMasterId r:id="rId37"/>
  </p:notesMasterIdLst>
  <p:sldIdLst>
    <p:sldId id="287" r:id="rId4"/>
    <p:sldId id="256" r:id="rId5"/>
    <p:sldId id="292" r:id="rId6"/>
    <p:sldId id="302" r:id="rId7"/>
    <p:sldId id="301" r:id="rId8"/>
    <p:sldId id="304" r:id="rId9"/>
    <p:sldId id="305" r:id="rId10"/>
    <p:sldId id="306" r:id="rId11"/>
    <p:sldId id="308" r:id="rId12"/>
    <p:sldId id="310" r:id="rId13"/>
    <p:sldId id="313" r:id="rId14"/>
    <p:sldId id="314" r:id="rId15"/>
    <p:sldId id="316" r:id="rId16"/>
    <p:sldId id="330" r:id="rId17"/>
    <p:sldId id="331" r:id="rId18"/>
    <p:sldId id="333" r:id="rId19"/>
    <p:sldId id="321" r:id="rId20"/>
    <p:sldId id="323" r:id="rId21"/>
    <p:sldId id="325" r:id="rId22"/>
    <p:sldId id="326" r:id="rId23"/>
    <p:sldId id="327" r:id="rId24"/>
    <p:sldId id="329" r:id="rId25"/>
    <p:sldId id="334" r:id="rId26"/>
    <p:sldId id="335" r:id="rId27"/>
    <p:sldId id="339" r:id="rId28"/>
    <p:sldId id="336" r:id="rId29"/>
    <p:sldId id="337" r:id="rId30"/>
    <p:sldId id="341" r:id="rId31"/>
    <p:sldId id="342" r:id="rId32"/>
    <p:sldId id="349" r:id="rId33"/>
    <p:sldId id="345" r:id="rId34"/>
    <p:sldId id="350" r:id="rId35"/>
    <p:sldId id="311" r:id="rId3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49D55C7-0B67-4A95-92E8-9234ED4CB3B3}">
          <p14:sldIdLst>
            <p14:sldId id="287"/>
          </p14:sldIdLst>
        </p14:section>
        <p14:section name="EffectsLab" id="{A3A2B0AB-762C-4281-AA7B-EF7E134E0DC4}">
          <p14:sldIdLst>
            <p14:sldId id="256"/>
            <p14:sldId id="292"/>
            <p14:sldId id="302"/>
            <p14:sldId id="301"/>
            <p14:sldId id="304"/>
            <p14:sldId id="305"/>
            <p14:sldId id="306"/>
            <p14:sldId id="308"/>
            <p14:sldId id="310"/>
            <p14:sldId id="313"/>
            <p14:sldId id="314"/>
            <p14:sldId id="316"/>
            <p14:sldId id="330"/>
            <p14:sldId id="331"/>
            <p14:sldId id="333"/>
            <p14:sldId id="321"/>
            <p14:sldId id="323"/>
            <p14:sldId id="325"/>
            <p14:sldId id="326"/>
            <p14:sldId id="327"/>
            <p14:sldId id="329"/>
            <p14:sldId id="334"/>
            <p14:sldId id="335"/>
            <p14:sldId id="339"/>
            <p14:sldId id="336"/>
            <p14:sldId id="337"/>
            <p14:sldId id="341"/>
            <p14:sldId id="342"/>
            <p14:sldId id="349"/>
            <p14:sldId id="345"/>
            <p14:sldId id="350"/>
            <p14:sldId id="31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5D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94" autoAdjust="0"/>
    <p:restoredTop sz="94660"/>
  </p:normalViewPr>
  <p:slideViewPr>
    <p:cSldViewPr>
      <p:cViewPr varScale="1">
        <p:scale>
          <a:sx n="70" d="100"/>
          <a:sy n="70" d="100"/>
        </p:scale>
        <p:origin x="1398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71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viewProps" Target="viewProps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tmp>
</file>

<file path=ppt/media/image2.png>
</file>

<file path=ppt/media/image3.png>
</file>

<file path=ppt/media/image4.png>
</file>

<file path=ppt/media/image5.tmp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004F41-C1A1-4B0D-9EEE-5E3F0E5BC108}" type="datetimeFigureOut">
              <a:rPr lang="en-SG" smtClean="0"/>
              <a:t>25/5/2016</a:t>
            </a:fld>
            <a:endParaRPr lang="en-SG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SG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6FB07A-B1AD-4238-A6C9-967239C45D1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1407234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Expected: make transparent</a:t>
            </a:r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FB07A-B1AD-4238-A6C9-967239C45D18}" type="slidenum">
              <a:rPr lang="en-SG" smtClean="0"/>
              <a:t>5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6876919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Expected: sepia2</a:t>
            </a:r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FB07A-B1AD-4238-A6C9-967239C45D18}" type="slidenum">
              <a:rPr lang="en-SG" smtClean="0"/>
              <a:t>22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4230754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Expected: magnifying</a:t>
            </a:r>
            <a:r>
              <a:rPr lang="en-US" altLang="zh-CN" baseline="0" dirty="0" smtClean="0"/>
              <a:t> glass</a:t>
            </a:r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FB07A-B1AD-4238-A6C9-967239C45D18}" type="slidenum">
              <a:rPr lang="en-SG" smtClean="0"/>
              <a:t>7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8908251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/>
              <a:t>Expected: blur1</a:t>
            </a:r>
            <a:endParaRPr lang="zh-CN" alt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FB07A-B1AD-4238-A6C9-967239C45D18}" type="slidenum">
              <a:rPr lang="en-SG" smtClean="0"/>
              <a:t>9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7875223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Expected: blur2</a:t>
            </a:r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FB07A-B1AD-4238-A6C9-967239C45D18}" type="slidenum">
              <a:rPr lang="en-SG" smtClean="0"/>
              <a:t>10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6700600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Expected: gray scale1</a:t>
            </a:r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FB07A-B1AD-4238-A6C9-967239C45D18}" type="slidenum">
              <a:rPr lang="en-SG" smtClean="0"/>
              <a:t>12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3531511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/>
              <a:t>Expected: gray scale2</a:t>
            </a:r>
            <a:endParaRPr lang="zh-CN" alt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FB07A-B1AD-4238-A6C9-967239C45D18}" type="slidenum">
              <a:rPr lang="en-SG" smtClean="0"/>
              <a:t>13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9228279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Expected: Gotham1</a:t>
            </a:r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FB07A-B1AD-4238-A6C9-967239C45D18}" type="slidenum">
              <a:rPr lang="en-SG" smtClean="0"/>
              <a:t>18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0980113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Expected: Gotham2</a:t>
            </a:r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FB07A-B1AD-4238-A6C9-967239C45D18}" type="slidenum">
              <a:rPr lang="en-SG" smtClean="0"/>
              <a:t>19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3044847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Expected: sepia1</a:t>
            </a:r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FB07A-B1AD-4238-A6C9-967239C45D18}" type="slidenum">
              <a:rPr lang="en-SG" smtClean="0"/>
              <a:t>21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7746555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09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764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0662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3691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8832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8685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1620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2016/05/25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2905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2016/05/25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91583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2016/05/25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09972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2495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44469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87378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3881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31374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25387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82252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84812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52582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2016/05/25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63583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2016/05/25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84563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2016/05/25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9795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76875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4966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19185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6410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8660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554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2016/05/25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557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2016/05/25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4836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2016/05/25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9541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7948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9408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9DC775-C286-4358-8C92-D7E584E969B3}" type="datetimeFigureOut">
              <a:rPr lang="en-US" smtClean="0"/>
              <a:t>2016/05/25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3114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6764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124200"/>
            <a:ext cx="8229600" cy="3001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9DC775-C286-4358-8C92-D7E584E969B3}" type="datetimeFigureOut">
              <a:rPr lang="en-US" smtClean="0"/>
              <a:t>2016/05/25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651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6764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124200"/>
            <a:ext cx="8229600" cy="3001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9DC775-C286-4358-8C92-D7E584E969B3}" type="datetimeFigureOut">
              <a:rPr lang="en-US" smtClean="0"/>
              <a:t>2016/05/25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714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3200" b="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6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4.xml"/><Relationship Id="rId5" Type="http://schemas.openxmlformats.org/officeDocument/2006/relationships/image" Target="../media/image6.png"/><Relationship Id="rId4" Type="http://schemas.openxmlformats.org/officeDocument/2006/relationships/image" Target="../media/image5.tmp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4.xml"/><Relationship Id="rId5" Type="http://schemas.openxmlformats.org/officeDocument/2006/relationships/image" Target="../media/image6.png"/><Relationship Id="rId4" Type="http://schemas.openxmlformats.org/officeDocument/2006/relationships/image" Target="../media/image5.tmp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m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4.xml"/><Relationship Id="rId5" Type="http://schemas.openxmlformats.org/officeDocument/2006/relationships/image" Target="../media/image6.png"/><Relationship Id="rId4" Type="http://schemas.openxmlformats.org/officeDocument/2006/relationships/image" Target="../media/image5.tm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4.xml"/><Relationship Id="rId5" Type="http://schemas.openxmlformats.org/officeDocument/2006/relationships/image" Target="../media/image6.png"/><Relationship Id="rId4" Type="http://schemas.openxmlformats.org/officeDocument/2006/relationships/image" Target="../media/image5.tmp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m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m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mp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dirty="0" err="1" smtClean="0">
                <a:solidFill>
                  <a:schemeClr val="accent6">
                    <a:lumMod val="75000"/>
                  </a:schemeClr>
                </a:solidFill>
              </a:rPr>
              <a:t>PowerPointLabs</a:t>
            </a:r>
            <a:r>
              <a:rPr lang="en-US" sz="5400" b="1" dirty="0" smtClean="0">
                <a:solidFill>
                  <a:schemeClr val="accent6">
                    <a:lumMod val="75000"/>
                  </a:schemeClr>
                </a:solidFill>
              </a:rPr>
              <a:t> Test Cases</a:t>
            </a:r>
            <a:endParaRPr lang="en-SG" sz="54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>
                <a:solidFill>
                  <a:srgbClr val="0070C0"/>
                </a:solidFill>
              </a:rPr>
              <a:t>General instructions:</a:t>
            </a:r>
          </a:p>
          <a:p>
            <a:pPr marL="285750" indent="-285750"/>
            <a:r>
              <a:rPr lang="en-US" b="1" dirty="0" smtClean="0">
                <a:solidFill>
                  <a:srgbClr val="0070C0"/>
                </a:solidFill>
              </a:rPr>
              <a:t>DO </a:t>
            </a:r>
            <a:r>
              <a:rPr lang="en-US" b="1" dirty="0">
                <a:solidFill>
                  <a:srgbClr val="0070C0"/>
                </a:solidFill>
              </a:rPr>
              <a:t>NOT SAVE </a:t>
            </a:r>
            <a:r>
              <a:rPr lang="en-US" dirty="0" smtClean="0">
                <a:solidFill>
                  <a:srgbClr val="0070C0"/>
                </a:solidFill>
              </a:rPr>
              <a:t>these slides after testing. Keep this file in its original form.</a:t>
            </a:r>
            <a:endParaRPr lang="en-US" dirty="0">
              <a:solidFill>
                <a:srgbClr val="0070C0"/>
              </a:solidFill>
            </a:endParaRPr>
          </a:p>
          <a:p>
            <a:pPr marL="285750" indent="-285750"/>
            <a:r>
              <a:rPr lang="en-US" dirty="0">
                <a:solidFill>
                  <a:srgbClr val="0070C0"/>
                </a:solidFill>
              </a:rPr>
              <a:t>If </a:t>
            </a:r>
            <a:r>
              <a:rPr lang="en-US" dirty="0" smtClean="0">
                <a:solidFill>
                  <a:srgbClr val="0070C0"/>
                </a:solidFill>
              </a:rPr>
              <a:t>your </a:t>
            </a:r>
            <a:r>
              <a:rPr lang="en-US" dirty="0">
                <a:solidFill>
                  <a:srgbClr val="0070C0"/>
                </a:solidFill>
              </a:rPr>
              <a:t>result </a:t>
            </a:r>
            <a:r>
              <a:rPr lang="en-US" dirty="0" smtClean="0">
                <a:solidFill>
                  <a:srgbClr val="0070C0"/>
                </a:solidFill>
              </a:rPr>
              <a:t>is different from the </a:t>
            </a:r>
            <a:r>
              <a:rPr lang="en-US" dirty="0">
                <a:solidFill>
                  <a:srgbClr val="0070C0"/>
                </a:solidFill>
              </a:rPr>
              <a:t>expected output, </a:t>
            </a:r>
            <a:r>
              <a:rPr lang="en-US" dirty="0" smtClean="0">
                <a:solidFill>
                  <a:srgbClr val="0070C0"/>
                </a:solidFill>
              </a:rPr>
              <a:t>please submit a bug report (attach slides/screenshots as necessary).</a:t>
            </a:r>
            <a:endParaRPr lang="en-SG" dirty="0">
              <a:solidFill>
                <a:srgbClr val="0070C0"/>
              </a:solidFill>
            </a:endParaRPr>
          </a:p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225078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2" name="PPTIndicator201506212320215776"/>
          <p:cNvPicPr>
            <a:picLocks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0" y="0"/>
            <a:ext cx="1524000" cy="1066800"/>
          </a:xfrm>
          <a:prstGeom prst="rect">
            <a:avLst/>
          </a:prstGeom>
        </p:spPr>
      </p:pic>
      <p:sp>
        <p:nvSpPr>
          <p:cNvPr id="6" name="selectMe73195bef-283b-45c3-8016-c55f7e54b16atemp_Copy6c552c0b-8e0a-476a-b6d1-20f114230336"/>
          <p:cNvSpPr/>
          <p:nvPr/>
        </p:nvSpPr>
        <p:spPr>
          <a:xfrm>
            <a:off x="2476500" y="2057400"/>
            <a:ext cx="5715042" cy="3314700"/>
          </a:xfrm>
          <a:custGeom>
            <a:avLst/>
            <a:gdLst>
              <a:gd name="connsiteX0" fmla="*/ 2349500 w 5715042"/>
              <a:gd name="connsiteY0" fmla="*/ 0 h 3314700"/>
              <a:gd name="connsiteX1" fmla="*/ 2349500 w 5715042"/>
              <a:gd name="connsiteY1" fmla="*/ 0 h 3314700"/>
              <a:gd name="connsiteX2" fmla="*/ 3340100 w 5715042"/>
              <a:gd name="connsiteY2" fmla="*/ 12700 h 3314700"/>
              <a:gd name="connsiteX3" fmla="*/ 3365500 w 5715042"/>
              <a:gd name="connsiteY3" fmla="*/ 50800 h 3314700"/>
              <a:gd name="connsiteX4" fmla="*/ 3403600 w 5715042"/>
              <a:gd name="connsiteY4" fmla="*/ 76200 h 3314700"/>
              <a:gd name="connsiteX5" fmla="*/ 3441700 w 5715042"/>
              <a:gd name="connsiteY5" fmla="*/ 88900 h 3314700"/>
              <a:gd name="connsiteX6" fmla="*/ 3530600 w 5715042"/>
              <a:gd name="connsiteY6" fmla="*/ 114300 h 3314700"/>
              <a:gd name="connsiteX7" fmla="*/ 3517900 w 5715042"/>
              <a:gd name="connsiteY7" fmla="*/ 215900 h 3314700"/>
              <a:gd name="connsiteX8" fmla="*/ 3505200 w 5715042"/>
              <a:gd name="connsiteY8" fmla="*/ 254000 h 3314700"/>
              <a:gd name="connsiteX9" fmla="*/ 3543300 w 5715042"/>
              <a:gd name="connsiteY9" fmla="*/ 266700 h 3314700"/>
              <a:gd name="connsiteX10" fmla="*/ 3619500 w 5715042"/>
              <a:gd name="connsiteY10" fmla="*/ 241300 h 3314700"/>
              <a:gd name="connsiteX11" fmla="*/ 3657600 w 5715042"/>
              <a:gd name="connsiteY11" fmla="*/ 228600 h 3314700"/>
              <a:gd name="connsiteX12" fmla="*/ 3683000 w 5715042"/>
              <a:gd name="connsiteY12" fmla="*/ 749300 h 3314700"/>
              <a:gd name="connsiteX13" fmla="*/ 3771900 w 5715042"/>
              <a:gd name="connsiteY13" fmla="*/ 863600 h 3314700"/>
              <a:gd name="connsiteX14" fmla="*/ 3810000 w 5715042"/>
              <a:gd name="connsiteY14" fmla="*/ 889000 h 3314700"/>
              <a:gd name="connsiteX15" fmla="*/ 3848100 w 5715042"/>
              <a:gd name="connsiteY15" fmla="*/ 838200 h 3314700"/>
              <a:gd name="connsiteX16" fmla="*/ 3898900 w 5715042"/>
              <a:gd name="connsiteY16" fmla="*/ 571500 h 3314700"/>
              <a:gd name="connsiteX17" fmla="*/ 3924300 w 5715042"/>
              <a:gd name="connsiteY17" fmla="*/ 609600 h 3314700"/>
              <a:gd name="connsiteX18" fmla="*/ 3937000 w 5715042"/>
              <a:gd name="connsiteY18" fmla="*/ 660400 h 3314700"/>
              <a:gd name="connsiteX19" fmla="*/ 3962400 w 5715042"/>
              <a:gd name="connsiteY19" fmla="*/ 876300 h 3314700"/>
              <a:gd name="connsiteX20" fmla="*/ 3975100 w 5715042"/>
              <a:gd name="connsiteY20" fmla="*/ 965200 h 3314700"/>
              <a:gd name="connsiteX21" fmla="*/ 4000500 w 5715042"/>
              <a:gd name="connsiteY21" fmla="*/ 1092200 h 3314700"/>
              <a:gd name="connsiteX22" fmla="*/ 4025900 w 5715042"/>
              <a:gd name="connsiteY22" fmla="*/ 1155700 h 3314700"/>
              <a:gd name="connsiteX23" fmla="*/ 4038600 w 5715042"/>
              <a:gd name="connsiteY23" fmla="*/ 1409700 h 3314700"/>
              <a:gd name="connsiteX24" fmla="*/ 4127500 w 5715042"/>
              <a:gd name="connsiteY24" fmla="*/ 1498600 h 3314700"/>
              <a:gd name="connsiteX25" fmla="*/ 4203700 w 5715042"/>
              <a:gd name="connsiteY25" fmla="*/ 1549400 h 3314700"/>
              <a:gd name="connsiteX26" fmla="*/ 4292600 w 5715042"/>
              <a:gd name="connsiteY26" fmla="*/ 1600200 h 3314700"/>
              <a:gd name="connsiteX27" fmla="*/ 4330700 w 5715042"/>
              <a:gd name="connsiteY27" fmla="*/ 1638300 h 3314700"/>
              <a:gd name="connsiteX28" fmla="*/ 4368800 w 5715042"/>
              <a:gd name="connsiteY28" fmla="*/ 1663700 h 3314700"/>
              <a:gd name="connsiteX29" fmla="*/ 4406900 w 5715042"/>
              <a:gd name="connsiteY29" fmla="*/ 1701800 h 3314700"/>
              <a:gd name="connsiteX30" fmla="*/ 4521200 w 5715042"/>
              <a:gd name="connsiteY30" fmla="*/ 1765300 h 3314700"/>
              <a:gd name="connsiteX31" fmla="*/ 4635500 w 5715042"/>
              <a:gd name="connsiteY31" fmla="*/ 1854200 h 3314700"/>
              <a:gd name="connsiteX32" fmla="*/ 4673600 w 5715042"/>
              <a:gd name="connsiteY32" fmla="*/ 1879600 h 3314700"/>
              <a:gd name="connsiteX33" fmla="*/ 4800600 w 5715042"/>
              <a:gd name="connsiteY33" fmla="*/ 1917700 h 3314700"/>
              <a:gd name="connsiteX34" fmla="*/ 4876800 w 5715042"/>
              <a:gd name="connsiteY34" fmla="*/ 1955800 h 3314700"/>
              <a:gd name="connsiteX35" fmla="*/ 5003800 w 5715042"/>
              <a:gd name="connsiteY35" fmla="*/ 2019300 h 3314700"/>
              <a:gd name="connsiteX36" fmla="*/ 5092700 w 5715042"/>
              <a:gd name="connsiteY36" fmla="*/ 2057400 h 3314700"/>
              <a:gd name="connsiteX37" fmla="*/ 5130800 w 5715042"/>
              <a:gd name="connsiteY37" fmla="*/ 2082800 h 3314700"/>
              <a:gd name="connsiteX38" fmla="*/ 5219700 w 5715042"/>
              <a:gd name="connsiteY38" fmla="*/ 2108200 h 3314700"/>
              <a:gd name="connsiteX39" fmla="*/ 5334000 w 5715042"/>
              <a:gd name="connsiteY39" fmla="*/ 2159000 h 3314700"/>
              <a:gd name="connsiteX40" fmla="*/ 5372100 w 5715042"/>
              <a:gd name="connsiteY40" fmla="*/ 2171700 h 3314700"/>
              <a:gd name="connsiteX41" fmla="*/ 5410200 w 5715042"/>
              <a:gd name="connsiteY41" fmla="*/ 2209800 h 3314700"/>
              <a:gd name="connsiteX42" fmla="*/ 5448300 w 5715042"/>
              <a:gd name="connsiteY42" fmla="*/ 2222500 h 3314700"/>
              <a:gd name="connsiteX43" fmla="*/ 5486400 w 5715042"/>
              <a:gd name="connsiteY43" fmla="*/ 2247900 h 3314700"/>
              <a:gd name="connsiteX44" fmla="*/ 5524500 w 5715042"/>
              <a:gd name="connsiteY44" fmla="*/ 2260600 h 3314700"/>
              <a:gd name="connsiteX45" fmla="*/ 5562600 w 5715042"/>
              <a:gd name="connsiteY45" fmla="*/ 2286000 h 3314700"/>
              <a:gd name="connsiteX46" fmla="*/ 5600700 w 5715042"/>
              <a:gd name="connsiteY46" fmla="*/ 2298700 h 3314700"/>
              <a:gd name="connsiteX47" fmla="*/ 5676900 w 5715042"/>
              <a:gd name="connsiteY47" fmla="*/ 2349500 h 3314700"/>
              <a:gd name="connsiteX48" fmla="*/ 5715000 w 5715042"/>
              <a:gd name="connsiteY48" fmla="*/ 2501900 h 3314700"/>
              <a:gd name="connsiteX49" fmla="*/ 5676900 w 5715042"/>
              <a:gd name="connsiteY49" fmla="*/ 2768600 h 3314700"/>
              <a:gd name="connsiteX50" fmla="*/ 5638800 w 5715042"/>
              <a:gd name="connsiteY50" fmla="*/ 2806700 h 3314700"/>
              <a:gd name="connsiteX51" fmla="*/ 5575300 w 5715042"/>
              <a:gd name="connsiteY51" fmla="*/ 2921000 h 3314700"/>
              <a:gd name="connsiteX52" fmla="*/ 5511800 w 5715042"/>
              <a:gd name="connsiteY52" fmla="*/ 2971800 h 3314700"/>
              <a:gd name="connsiteX53" fmla="*/ 5435600 w 5715042"/>
              <a:gd name="connsiteY53" fmla="*/ 3022600 h 3314700"/>
              <a:gd name="connsiteX54" fmla="*/ 5397500 w 5715042"/>
              <a:gd name="connsiteY54" fmla="*/ 3035300 h 3314700"/>
              <a:gd name="connsiteX55" fmla="*/ 5359400 w 5715042"/>
              <a:gd name="connsiteY55" fmla="*/ 3060700 h 3314700"/>
              <a:gd name="connsiteX56" fmla="*/ 5308600 w 5715042"/>
              <a:gd name="connsiteY56" fmla="*/ 3073400 h 3314700"/>
              <a:gd name="connsiteX57" fmla="*/ 5270500 w 5715042"/>
              <a:gd name="connsiteY57" fmla="*/ 3086100 h 3314700"/>
              <a:gd name="connsiteX58" fmla="*/ 5219700 w 5715042"/>
              <a:gd name="connsiteY58" fmla="*/ 3098800 h 3314700"/>
              <a:gd name="connsiteX59" fmla="*/ 5118100 w 5715042"/>
              <a:gd name="connsiteY59" fmla="*/ 3136900 h 3314700"/>
              <a:gd name="connsiteX60" fmla="*/ 5067300 w 5715042"/>
              <a:gd name="connsiteY60" fmla="*/ 3149600 h 3314700"/>
              <a:gd name="connsiteX61" fmla="*/ 4749800 w 5715042"/>
              <a:gd name="connsiteY61" fmla="*/ 3225800 h 3314700"/>
              <a:gd name="connsiteX62" fmla="*/ 4356100 w 5715042"/>
              <a:gd name="connsiteY62" fmla="*/ 3238500 h 3314700"/>
              <a:gd name="connsiteX63" fmla="*/ 4203700 w 5715042"/>
              <a:gd name="connsiteY63" fmla="*/ 3251200 h 3314700"/>
              <a:gd name="connsiteX64" fmla="*/ 4076700 w 5715042"/>
              <a:gd name="connsiteY64" fmla="*/ 3276600 h 3314700"/>
              <a:gd name="connsiteX65" fmla="*/ 3810000 w 5715042"/>
              <a:gd name="connsiteY65" fmla="*/ 3289300 h 3314700"/>
              <a:gd name="connsiteX66" fmla="*/ 2768600 w 5715042"/>
              <a:gd name="connsiteY66" fmla="*/ 3314700 h 3314700"/>
              <a:gd name="connsiteX67" fmla="*/ 1498600 w 5715042"/>
              <a:gd name="connsiteY67" fmla="*/ 3289300 h 3314700"/>
              <a:gd name="connsiteX68" fmla="*/ 1397000 w 5715042"/>
              <a:gd name="connsiteY68" fmla="*/ 3276600 h 3314700"/>
              <a:gd name="connsiteX69" fmla="*/ 1219200 w 5715042"/>
              <a:gd name="connsiteY69" fmla="*/ 3238500 h 3314700"/>
              <a:gd name="connsiteX70" fmla="*/ 1155700 w 5715042"/>
              <a:gd name="connsiteY70" fmla="*/ 3225800 h 3314700"/>
              <a:gd name="connsiteX71" fmla="*/ 1003300 w 5715042"/>
              <a:gd name="connsiteY71" fmla="*/ 3200400 h 3314700"/>
              <a:gd name="connsiteX72" fmla="*/ 952500 w 5715042"/>
              <a:gd name="connsiteY72" fmla="*/ 3175000 h 3314700"/>
              <a:gd name="connsiteX73" fmla="*/ 838200 w 5715042"/>
              <a:gd name="connsiteY73" fmla="*/ 3149600 h 3314700"/>
              <a:gd name="connsiteX74" fmla="*/ 749300 w 5715042"/>
              <a:gd name="connsiteY74" fmla="*/ 3124200 h 3314700"/>
              <a:gd name="connsiteX75" fmla="*/ 698500 w 5715042"/>
              <a:gd name="connsiteY75" fmla="*/ 3086100 h 3314700"/>
              <a:gd name="connsiteX76" fmla="*/ 660400 w 5715042"/>
              <a:gd name="connsiteY76" fmla="*/ 3073400 h 3314700"/>
              <a:gd name="connsiteX77" fmla="*/ 596900 w 5715042"/>
              <a:gd name="connsiteY77" fmla="*/ 3048000 h 3314700"/>
              <a:gd name="connsiteX78" fmla="*/ 520700 w 5715042"/>
              <a:gd name="connsiteY78" fmla="*/ 2997200 h 3314700"/>
              <a:gd name="connsiteX79" fmla="*/ 482600 w 5715042"/>
              <a:gd name="connsiteY79" fmla="*/ 2984500 h 3314700"/>
              <a:gd name="connsiteX80" fmla="*/ 444500 w 5715042"/>
              <a:gd name="connsiteY80" fmla="*/ 2959100 h 3314700"/>
              <a:gd name="connsiteX81" fmla="*/ 393700 w 5715042"/>
              <a:gd name="connsiteY81" fmla="*/ 2933700 h 3314700"/>
              <a:gd name="connsiteX82" fmla="*/ 355600 w 5715042"/>
              <a:gd name="connsiteY82" fmla="*/ 2908300 h 3314700"/>
              <a:gd name="connsiteX83" fmla="*/ 304800 w 5715042"/>
              <a:gd name="connsiteY83" fmla="*/ 2882900 h 3314700"/>
              <a:gd name="connsiteX84" fmla="*/ 203200 w 5715042"/>
              <a:gd name="connsiteY84" fmla="*/ 2781300 h 3314700"/>
              <a:gd name="connsiteX85" fmla="*/ 127000 w 5715042"/>
              <a:gd name="connsiteY85" fmla="*/ 2730500 h 3314700"/>
              <a:gd name="connsiteX86" fmla="*/ 76200 w 5715042"/>
              <a:gd name="connsiteY86" fmla="*/ 2654300 h 3314700"/>
              <a:gd name="connsiteX87" fmla="*/ 25400 w 5715042"/>
              <a:gd name="connsiteY87" fmla="*/ 2552700 h 3314700"/>
              <a:gd name="connsiteX88" fmla="*/ 0 w 5715042"/>
              <a:gd name="connsiteY88" fmla="*/ 2463800 h 3314700"/>
              <a:gd name="connsiteX89" fmla="*/ 12700 w 5715042"/>
              <a:gd name="connsiteY89" fmla="*/ 2387600 h 3314700"/>
              <a:gd name="connsiteX90" fmla="*/ 50800 w 5715042"/>
              <a:gd name="connsiteY90" fmla="*/ 2349500 h 3314700"/>
              <a:gd name="connsiteX91" fmla="*/ 88900 w 5715042"/>
              <a:gd name="connsiteY91" fmla="*/ 2336800 h 3314700"/>
              <a:gd name="connsiteX92" fmla="*/ 139700 w 5715042"/>
              <a:gd name="connsiteY92" fmla="*/ 2298700 h 3314700"/>
              <a:gd name="connsiteX93" fmla="*/ 292100 w 5715042"/>
              <a:gd name="connsiteY93" fmla="*/ 2235200 h 3314700"/>
              <a:gd name="connsiteX94" fmla="*/ 368300 w 5715042"/>
              <a:gd name="connsiteY94" fmla="*/ 2209800 h 3314700"/>
              <a:gd name="connsiteX95" fmla="*/ 457200 w 5715042"/>
              <a:gd name="connsiteY95" fmla="*/ 2197100 h 3314700"/>
              <a:gd name="connsiteX96" fmla="*/ 533400 w 5715042"/>
              <a:gd name="connsiteY96" fmla="*/ 2159000 h 3314700"/>
              <a:gd name="connsiteX97" fmla="*/ 622300 w 5715042"/>
              <a:gd name="connsiteY97" fmla="*/ 2120900 h 3314700"/>
              <a:gd name="connsiteX98" fmla="*/ 787400 w 5715042"/>
              <a:gd name="connsiteY98" fmla="*/ 2019300 h 3314700"/>
              <a:gd name="connsiteX99" fmla="*/ 838200 w 5715042"/>
              <a:gd name="connsiteY99" fmla="*/ 1981200 h 3314700"/>
              <a:gd name="connsiteX100" fmla="*/ 927100 w 5715042"/>
              <a:gd name="connsiteY100" fmla="*/ 1943100 h 3314700"/>
              <a:gd name="connsiteX101" fmla="*/ 965200 w 5715042"/>
              <a:gd name="connsiteY101" fmla="*/ 1892300 h 3314700"/>
              <a:gd name="connsiteX102" fmla="*/ 1016000 w 5715042"/>
              <a:gd name="connsiteY102" fmla="*/ 1879600 h 3314700"/>
              <a:gd name="connsiteX103" fmla="*/ 1054100 w 5715042"/>
              <a:gd name="connsiteY103" fmla="*/ 1854200 h 3314700"/>
              <a:gd name="connsiteX104" fmla="*/ 1079500 w 5715042"/>
              <a:gd name="connsiteY104" fmla="*/ 1816100 h 3314700"/>
              <a:gd name="connsiteX105" fmla="*/ 1155700 w 5715042"/>
              <a:gd name="connsiteY105" fmla="*/ 1778000 h 3314700"/>
              <a:gd name="connsiteX106" fmla="*/ 1193800 w 5715042"/>
              <a:gd name="connsiteY106" fmla="*/ 1752600 h 3314700"/>
              <a:gd name="connsiteX107" fmla="*/ 1231900 w 5715042"/>
              <a:gd name="connsiteY107" fmla="*/ 1714500 h 3314700"/>
              <a:gd name="connsiteX108" fmla="*/ 1282700 w 5715042"/>
              <a:gd name="connsiteY108" fmla="*/ 1701800 h 3314700"/>
              <a:gd name="connsiteX109" fmla="*/ 1320800 w 5715042"/>
              <a:gd name="connsiteY109" fmla="*/ 1689100 h 3314700"/>
              <a:gd name="connsiteX110" fmla="*/ 1346200 w 5715042"/>
              <a:gd name="connsiteY110" fmla="*/ 1651000 h 3314700"/>
              <a:gd name="connsiteX111" fmla="*/ 1384300 w 5715042"/>
              <a:gd name="connsiteY111" fmla="*/ 1638300 h 3314700"/>
              <a:gd name="connsiteX112" fmla="*/ 1422400 w 5715042"/>
              <a:gd name="connsiteY112" fmla="*/ 1612900 h 3314700"/>
              <a:gd name="connsiteX113" fmla="*/ 1447800 w 5715042"/>
              <a:gd name="connsiteY113" fmla="*/ 1574800 h 3314700"/>
              <a:gd name="connsiteX114" fmla="*/ 1562100 w 5715042"/>
              <a:gd name="connsiteY114" fmla="*/ 1524000 h 3314700"/>
              <a:gd name="connsiteX115" fmla="*/ 1600200 w 5715042"/>
              <a:gd name="connsiteY115" fmla="*/ 1511300 h 3314700"/>
              <a:gd name="connsiteX116" fmla="*/ 1676400 w 5715042"/>
              <a:gd name="connsiteY116" fmla="*/ 1485900 h 3314700"/>
              <a:gd name="connsiteX117" fmla="*/ 1714500 w 5715042"/>
              <a:gd name="connsiteY117" fmla="*/ 1473200 h 3314700"/>
              <a:gd name="connsiteX118" fmla="*/ 1739900 w 5715042"/>
              <a:gd name="connsiteY118" fmla="*/ 1397000 h 3314700"/>
              <a:gd name="connsiteX119" fmla="*/ 1752600 w 5715042"/>
              <a:gd name="connsiteY119" fmla="*/ 1358900 h 3314700"/>
              <a:gd name="connsiteX120" fmla="*/ 1790700 w 5715042"/>
              <a:gd name="connsiteY120" fmla="*/ 1219200 h 3314700"/>
              <a:gd name="connsiteX121" fmla="*/ 1816100 w 5715042"/>
              <a:gd name="connsiteY121" fmla="*/ 685800 h 3314700"/>
              <a:gd name="connsiteX122" fmla="*/ 1828800 w 5715042"/>
              <a:gd name="connsiteY122" fmla="*/ 546100 h 3314700"/>
              <a:gd name="connsiteX123" fmla="*/ 1866900 w 5715042"/>
              <a:gd name="connsiteY123" fmla="*/ 393700 h 3314700"/>
              <a:gd name="connsiteX124" fmla="*/ 1905000 w 5715042"/>
              <a:gd name="connsiteY124" fmla="*/ 368300 h 3314700"/>
              <a:gd name="connsiteX125" fmla="*/ 1917700 w 5715042"/>
              <a:gd name="connsiteY125" fmla="*/ 330200 h 3314700"/>
              <a:gd name="connsiteX126" fmla="*/ 1955800 w 5715042"/>
              <a:gd name="connsiteY126" fmla="*/ 304800 h 3314700"/>
              <a:gd name="connsiteX127" fmla="*/ 2032000 w 5715042"/>
              <a:gd name="connsiteY127" fmla="*/ 279400 h 3314700"/>
              <a:gd name="connsiteX128" fmla="*/ 2133600 w 5715042"/>
              <a:gd name="connsiteY128" fmla="*/ 254000 h 3314700"/>
              <a:gd name="connsiteX129" fmla="*/ 2197100 w 5715042"/>
              <a:gd name="connsiteY129" fmla="*/ 152400 h 3314700"/>
              <a:gd name="connsiteX130" fmla="*/ 2209800 w 5715042"/>
              <a:gd name="connsiteY130" fmla="*/ 114300 h 3314700"/>
              <a:gd name="connsiteX131" fmla="*/ 2222500 w 5715042"/>
              <a:gd name="connsiteY131" fmla="*/ 76200 h 3314700"/>
              <a:gd name="connsiteX132" fmla="*/ 2298700 w 5715042"/>
              <a:gd name="connsiteY132" fmla="*/ 25400 h 3314700"/>
              <a:gd name="connsiteX133" fmla="*/ 2349500 w 5715042"/>
              <a:gd name="connsiteY133" fmla="*/ 0 h 3314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5715042" h="3314700">
                <a:moveTo>
                  <a:pt x="2349500" y="0"/>
                </a:moveTo>
                <a:lnTo>
                  <a:pt x="2349500" y="0"/>
                </a:lnTo>
                <a:lnTo>
                  <a:pt x="3340100" y="12700"/>
                </a:lnTo>
                <a:cubicBezTo>
                  <a:pt x="3355344" y="13462"/>
                  <a:pt x="3354707" y="40007"/>
                  <a:pt x="3365500" y="50800"/>
                </a:cubicBezTo>
                <a:cubicBezTo>
                  <a:pt x="3376293" y="61593"/>
                  <a:pt x="3389948" y="69374"/>
                  <a:pt x="3403600" y="76200"/>
                </a:cubicBezTo>
                <a:cubicBezTo>
                  <a:pt x="3415574" y="82187"/>
                  <a:pt x="3428878" y="85053"/>
                  <a:pt x="3441700" y="88900"/>
                </a:cubicBezTo>
                <a:cubicBezTo>
                  <a:pt x="3471219" y="97756"/>
                  <a:pt x="3500967" y="105833"/>
                  <a:pt x="3530600" y="114300"/>
                </a:cubicBezTo>
                <a:cubicBezTo>
                  <a:pt x="3526367" y="148167"/>
                  <a:pt x="3524005" y="182320"/>
                  <a:pt x="3517900" y="215900"/>
                </a:cubicBezTo>
                <a:cubicBezTo>
                  <a:pt x="3515505" y="229071"/>
                  <a:pt x="3499213" y="242026"/>
                  <a:pt x="3505200" y="254000"/>
                </a:cubicBezTo>
                <a:cubicBezTo>
                  <a:pt x="3511187" y="265974"/>
                  <a:pt x="3530600" y="262467"/>
                  <a:pt x="3543300" y="266700"/>
                </a:cubicBezTo>
                <a:lnTo>
                  <a:pt x="3619500" y="241300"/>
                </a:lnTo>
                <a:lnTo>
                  <a:pt x="3657600" y="228600"/>
                </a:lnTo>
                <a:cubicBezTo>
                  <a:pt x="3726655" y="435764"/>
                  <a:pt x="3604237" y="56185"/>
                  <a:pt x="3683000" y="749300"/>
                </a:cubicBezTo>
                <a:cubicBezTo>
                  <a:pt x="3685962" y="775369"/>
                  <a:pt x="3746221" y="842201"/>
                  <a:pt x="3771900" y="863600"/>
                </a:cubicBezTo>
                <a:cubicBezTo>
                  <a:pt x="3783626" y="873371"/>
                  <a:pt x="3797300" y="880533"/>
                  <a:pt x="3810000" y="889000"/>
                </a:cubicBezTo>
                <a:cubicBezTo>
                  <a:pt x="3822700" y="872067"/>
                  <a:pt x="3844881" y="859121"/>
                  <a:pt x="3848100" y="838200"/>
                </a:cubicBezTo>
                <a:cubicBezTo>
                  <a:pt x="3891594" y="555489"/>
                  <a:pt x="3768020" y="527873"/>
                  <a:pt x="3898900" y="571500"/>
                </a:cubicBezTo>
                <a:cubicBezTo>
                  <a:pt x="3907367" y="584200"/>
                  <a:pt x="3918287" y="595571"/>
                  <a:pt x="3924300" y="609600"/>
                </a:cubicBezTo>
                <a:cubicBezTo>
                  <a:pt x="3931176" y="625643"/>
                  <a:pt x="3933577" y="643284"/>
                  <a:pt x="3937000" y="660400"/>
                </a:cubicBezTo>
                <a:cubicBezTo>
                  <a:pt x="3956429" y="757546"/>
                  <a:pt x="3949108" y="756672"/>
                  <a:pt x="3962400" y="876300"/>
                </a:cubicBezTo>
                <a:cubicBezTo>
                  <a:pt x="3965706" y="906051"/>
                  <a:pt x="3970548" y="935614"/>
                  <a:pt x="3975100" y="965200"/>
                </a:cubicBezTo>
                <a:cubicBezTo>
                  <a:pt x="3980460" y="1000037"/>
                  <a:pt x="3988475" y="1056126"/>
                  <a:pt x="4000500" y="1092200"/>
                </a:cubicBezTo>
                <a:cubicBezTo>
                  <a:pt x="4007709" y="1113827"/>
                  <a:pt x="4017433" y="1134533"/>
                  <a:pt x="4025900" y="1155700"/>
                </a:cubicBezTo>
                <a:cubicBezTo>
                  <a:pt x="4030133" y="1240367"/>
                  <a:pt x="4022591" y="1326453"/>
                  <a:pt x="4038600" y="1409700"/>
                </a:cubicBezTo>
                <a:cubicBezTo>
                  <a:pt x="4057757" y="1509316"/>
                  <a:pt x="4077572" y="1470862"/>
                  <a:pt x="4127500" y="1498600"/>
                </a:cubicBezTo>
                <a:cubicBezTo>
                  <a:pt x="4154185" y="1513425"/>
                  <a:pt x="4176396" y="1535748"/>
                  <a:pt x="4203700" y="1549400"/>
                </a:cubicBezTo>
                <a:cubicBezTo>
                  <a:pt x="4234754" y="1564927"/>
                  <a:pt x="4265674" y="1577761"/>
                  <a:pt x="4292600" y="1600200"/>
                </a:cubicBezTo>
                <a:cubicBezTo>
                  <a:pt x="4306398" y="1611698"/>
                  <a:pt x="4316902" y="1626802"/>
                  <a:pt x="4330700" y="1638300"/>
                </a:cubicBezTo>
                <a:cubicBezTo>
                  <a:pt x="4342426" y="1648071"/>
                  <a:pt x="4357074" y="1653929"/>
                  <a:pt x="4368800" y="1663700"/>
                </a:cubicBezTo>
                <a:cubicBezTo>
                  <a:pt x="4382598" y="1675198"/>
                  <a:pt x="4391956" y="1691837"/>
                  <a:pt x="4406900" y="1701800"/>
                </a:cubicBezTo>
                <a:cubicBezTo>
                  <a:pt x="4502720" y="1765680"/>
                  <a:pt x="4368279" y="1612379"/>
                  <a:pt x="4521200" y="1765300"/>
                </a:cubicBezTo>
                <a:cubicBezTo>
                  <a:pt x="4580886" y="1824986"/>
                  <a:pt x="4544356" y="1793437"/>
                  <a:pt x="4635500" y="1854200"/>
                </a:cubicBezTo>
                <a:cubicBezTo>
                  <a:pt x="4648200" y="1862667"/>
                  <a:pt x="4658792" y="1875898"/>
                  <a:pt x="4673600" y="1879600"/>
                </a:cubicBezTo>
                <a:cubicBezTo>
                  <a:pt x="4701997" y="1886699"/>
                  <a:pt x="4782048" y="1905332"/>
                  <a:pt x="4800600" y="1917700"/>
                </a:cubicBezTo>
                <a:cubicBezTo>
                  <a:pt x="4969740" y="2030460"/>
                  <a:pt x="4719059" y="1868166"/>
                  <a:pt x="4876800" y="1955800"/>
                </a:cubicBezTo>
                <a:cubicBezTo>
                  <a:pt x="5000513" y="2024530"/>
                  <a:pt x="4904522" y="1994480"/>
                  <a:pt x="5003800" y="2019300"/>
                </a:cubicBezTo>
                <a:cubicBezTo>
                  <a:pt x="5099452" y="2083068"/>
                  <a:pt x="4977886" y="2008194"/>
                  <a:pt x="5092700" y="2057400"/>
                </a:cubicBezTo>
                <a:cubicBezTo>
                  <a:pt x="5106729" y="2063413"/>
                  <a:pt x="5117148" y="2075974"/>
                  <a:pt x="5130800" y="2082800"/>
                </a:cubicBezTo>
                <a:cubicBezTo>
                  <a:pt x="5149020" y="2091910"/>
                  <a:pt x="5203424" y="2104131"/>
                  <a:pt x="5219700" y="2108200"/>
                </a:cubicBezTo>
                <a:cubicBezTo>
                  <a:pt x="5280077" y="2148452"/>
                  <a:pt x="5243320" y="2128773"/>
                  <a:pt x="5334000" y="2159000"/>
                </a:cubicBezTo>
                <a:lnTo>
                  <a:pt x="5372100" y="2171700"/>
                </a:lnTo>
                <a:cubicBezTo>
                  <a:pt x="5384800" y="2184400"/>
                  <a:pt x="5395256" y="2199837"/>
                  <a:pt x="5410200" y="2209800"/>
                </a:cubicBezTo>
                <a:cubicBezTo>
                  <a:pt x="5421339" y="2217226"/>
                  <a:pt x="5436326" y="2216513"/>
                  <a:pt x="5448300" y="2222500"/>
                </a:cubicBezTo>
                <a:cubicBezTo>
                  <a:pt x="5461952" y="2229326"/>
                  <a:pt x="5472748" y="2241074"/>
                  <a:pt x="5486400" y="2247900"/>
                </a:cubicBezTo>
                <a:cubicBezTo>
                  <a:pt x="5498374" y="2253887"/>
                  <a:pt x="5512526" y="2254613"/>
                  <a:pt x="5524500" y="2260600"/>
                </a:cubicBezTo>
                <a:cubicBezTo>
                  <a:pt x="5538152" y="2267426"/>
                  <a:pt x="5548948" y="2279174"/>
                  <a:pt x="5562600" y="2286000"/>
                </a:cubicBezTo>
                <a:cubicBezTo>
                  <a:pt x="5574574" y="2291987"/>
                  <a:pt x="5588998" y="2292199"/>
                  <a:pt x="5600700" y="2298700"/>
                </a:cubicBezTo>
                <a:cubicBezTo>
                  <a:pt x="5627385" y="2313525"/>
                  <a:pt x="5676900" y="2349500"/>
                  <a:pt x="5676900" y="2349500"/>
                </a:cubicBezTo>
                <a:cubicBezTo>
                  <a:pt x="5717836" y="2410904"/>
                  <a:pt x="5715000" y="2394008"/>
                  <a:pt x="5715000" y="2501900"/>
                </a:cubicBezTo>
                <a:cubicBezTo>
                  <a:pt x="5715000" y="2502446"/>
                  <a:pt x="5705961" y="2739539"/>
                  <a:pt x="5676900" y="2768600"/>
                </a:cubicBezTo>
                <a:lnTo>
                  <a:pt x="5638800" y="2806700"/>
                </a:lnTo>
                <a:cubicBezTo>
                  <a:pt x="5621703" y="2857990"/>
                  <a:pt x="5621538" y="2869624"/>
                  <a:pt x="5575300" y="2921000"/>
                </a:cubicBezTo>
                <a:cubicBezTo>
                  <a:pt x="5557167" y="2941148"/>
                  <a:pt x="5533722" y="2955857"/>
                  <a:pt x="5511800" y="2971800"/>
                </a:cubicBezTo>
                <a:cubicBezTo>
                  <a:pt x="5487112" y="2989755"/>
                  <a:pt x="5464560" y="3012947"/>
                  <a:pt x="5435600" y="3022600"/>
                </a:cubicBezTo>
                <a:cubicBezTo>
                  <a:pt x="5422900" y="3026833"/>
                  <a:pt x="5409474" y="3029313"/>
                  <a:pt x="5397500" y="3035300"/>
                </a:cubicBezTo>
                <a:cubicBezTo>
                  <a:pt x="5383848" y="3042126"/>
                  <a:pt x="5373429" y="3054687"/>
                  <a:pt x="5359400" y="3060700"/>
                </a:cubicBezTo>
                <a:cubicBezTo>
                  <a:pt x="5343357" y="3067576"/>
                  <a:pt x="5325383" y="3068605"/>
                  <a:pt x="5308600" y="3073400"/>
                </a:cubicBezTo>
                <a:cubicBezTo>
                  <a:pt x="5295728" y="3077078"/>
                  <a:pt x="5283372" y="3082422"/>
                  <a:pt x="5270500" y="3086100"/>
                </a:cubicBezTo>
                <a:cubicBezTo>
                  <a:pt x="5253717" y="3090895"/>
                  <a:pt x="5236259" y="3093280"/>
                  <a:pt x="5219700" y="3098800"/>
                </a:cubicBezTo>
                <a:cubicBezTo>
                  <a:pt x="5185386" y="3110238"/>
                  <a:pt x="5152414" y="3125462"/>
                  <a:pt x="5118100" y="3136900"/>
                </a:cubicBezTo>
                <a:cubicBezTo>
                  <a:pt x="5101541" y="3142420"/>
                  <a:pt x="5083859" y="3144080"/>
                  <a:pt x="5067300" y="3149600"/>
                </a:cubicBezTo>
                <a:cubicBezTo>
                  <a:pt x="4933372" y="3194243"/>
                  <a:pt x="4928385" y="3220039"/>
                  <a:pt x="4749800" y="3225800"/>
                </a:cubicBezTo>
                <a:lnTo>
                  <a:pt x="4356100" y="3238500"/>
                </a:lnTo>
                <a:cubicBezTo>
                  <a:pt x="4305300" y="3242733"/>
                  <a:pt x="4254209" y="3244312"/>
                  <a:pt x="4203700" y="3251200"/>
                </a:cubicBezTo>
                <a:cubicBezTo>
                  <a:pt x="4160924" y="3257033"/>
                  <a:pt x="4119671" y="3272442"/>
                  <a:pt x="4076700" y="3276600"/>
                </a:cubicBezTo>
                <a:cubicBezTo>
                  <a:pt x="3988113" y="3285173"/>
                  <a:pt x="3898942" y="3286066"/>
                  <a:pt x="3810000" y="3289300"/>
                </a:cubicBezTo>
                <a:cubicBezTo>
                  <a:pt x="3459271" y="3302054"/>
                  <a:pt x="3120989" y="3307359"/>
                  <a:pt x="2768600" y="3314700"/>
                </a:cubicBezTo>
                <a:cubicBezTo>
                  <a:pt x="2486976" y="3311347"/>
                  <a:pt x="1893944" y="3322245"/>
                  <a:pt x="1498600" y="3289300"/>
                </a:cubicBezTo>
                <a:cubicBezTo>
                  <a:pt x="1464588" y="3286466"/>
                  <a:pt x="1430580" y="3282705"/>
                  <a:pt x="1397000" y="3276600"/>
                </a:cubicBezTo>
                <a:cubicBezTo>
                  <a:pt x="1337366" y="3265757"/>
                  <a:pt x="1278512" y="3250987"/>
                  <a:pt x="1219200" y="3238500"/>
                </a:cubicBezTo>
                <a:cubicBezTo>
                  <a:pt x="1198077" y="3234053"/>
                  <a:pt x="1176992" y="3229349"/>
                  <a:pt x="1155700" y="3225800"/>
                </a:cubicBezTo>
                <a:lnTo>
                  <a:pt x="1003300" y="3200400"/>
                </a:lnTo>
                <a:cubicBezTo>
                  <a:pt x="986367" y="3191933"/>
                  <a:pt x="970227" y="3181647"/>
                  <a:pt x="952500" y="3175000"/>
                </a:cubicBezTo>
                <a:cubicBezTo>
                  <a:pt x="929974" y="3166553"/>
                  <a:pt x="857951" y="3153989"/>
                  <a:pt x="838200" y="3149600"/>
                </a:cubicBezTo>
                <a:cubicBezTo>
                  <a:pt x="790360" y="3138969"/>
                  <a:pt x="791728" y="3138343"/>
                  <a:pt x="749300" y="3124200"/>
                </a:cubicBezTo>
                <a:cubicBezTo>
                  <a:pt x="732367" y="3111500"/>
                  <a:pt x="716878" y="3096602"/>
                  <a:pt x="698500" y="3086100"/>
                </a:cubicBezTo>
                <a:cubicBezTo>
                  <a:pt x="686877" y="3079458"/>
                  <a:pt x="672935" y="3078100"/>
                  <a:pt x="660400" y="3073400"/>
                </a:cubicBezTo>
                <a:cubicBezTo>
                  <a:pt x="639054" y="3065395"/>
                  <a:pt x="616914" y="3058916"/>
                  <a:pt x="596900" y="3048000"/>
                </a:cubicBezTo>
                <a:cubicBezTo>
                  <a:pt x="570100" y="3033382"/>
                  <a:pt x="549660" y="3006853"/>
                  <a:pt x="520700" y="2997200"/>
                </a:cubicBezTo>
                <a:cubicBezTo>
                  <a:pt x="508000" y="2992967"/>
                  <a:pt x="494574" y="2990487"/>
                  <a:pt x="482600" y="2984500"/>
                </a:cubicBezTo>
                <a:cubicBezTo>
                  <a:pt x="468948" y="2977674"/>
                  <a:pt x="457752" y="2966673"/>
                  <a:pt x="444500" y="2959100"/>
                </a:cubicBezTo>
                <a:cubicBezTo>
                  <a:pt x="428062" y="2949707"/>
                  <a:pt x="410138" y="2943093"/>
                  <a:pt x="393700" y="2933700"/>
                </a:cubicBezTo>
                <a:cubicBezTo>
                  <a:pt x="380448" y="2926127"/>
                  <a:pt x="368852" y="2915873"/>
                  <a:pt x="355600" y="2908300"/>
                </a:cubicBezTo>
                <a:cubicBezTo>
                  <a:pt x="339162" y="2898907"/>
                  <a:pt x="319344" y="2895020"/>
                  <a:pt x="304800" y="2882900"/>
                </a:cubicBezTo>
                <a:cubicBezTo>
                  <a:pt x="268006" y="2852239"/>
                  <a:pt x="243051" y="2807867"/>
                  <a:pt x="203200" y="2781300"/>
                </a:cubicBezTo>
                <a:lnTo>
                  <a:pt x="127000" y="2730500"/>
                </a:lnTo>
                <a:cubicBezTo>
                  <a:pt x="110067" y="2705100"/>
                  <a:pt x="89852" y="2681604"/>
                  <a:pt x="76200" y="2654300"/>
                </a:cubicBezTo>
                <a:cubicBezTo>
                  <a:pt x="4865" y="2511631"/>
                  <a:pt x="138852" y="2703970"/>
                  <a:pt x="25400" y="2552700"/>
                </a:cubicBezTo>
                <a:cubicBezTo>
                  <a:pt x="19411" y="2534733"/>
                  <a:pt x="0" y="2479747"/>
                  <a:pt x="0" y="2463800"/>
                </a:cubicBezTo>
                <a:cubicBezTo>
                  <a:pt x="0" y="2438050"/>
                  <a:pt x="2242" y="2411131"/>
                  <a:pt x="12700" y="2387600"/>
                </a:cubicBezTo>
                <a:cubicBezTo>
                  <a:pt x="19994" y="2371187"/>
                  <a:pt x="35856" y="2359463"/>
                  <a:pt x="50800" y="2349500"/>
                </a:cubicBezTo>
                <a:cubicBezTo>
                  <a:pt x="61939" y="2342074"/>
                  <a:pt x="76200" y="2341033"/>
                  <a:pt x="88900" y="2336800"/>
                </a:cubicBezTo>
                <a:cubicBezTo>
                  <a:pt x="105833" y="2324100"/>
                  <a:pt x="121417" y="2309365"/>
                  <a:pt x="139700" y="2298700"/>
                </a:cubicBezTo>
                <a:cubicBezTo>
                  <a:pt x="255947" y="2230889"/>
                  <a:pt x="205011" y="2261327"/>
                  <a:pt x="292100" y="2235200"/>
                </a:cubicBezTo>
                <a:cubicBezTo>
                  <a:pt x="317745" y="2227507"/>
                  <a:pt x="342212" y="2215820"/>
                  <a:pt x="368300" y="2209800"/>
                </a:cubicBezTo>
                <a:cubicBezTo>
                  <a:pt x="397468" y="2203069"/>
                  <a:pt x="427567" y="2201333"/>
                  <a:pt x="457200" y="2197100"/>
                </a:cubicBezTo>
                <a:cubicBezTo>
                  <a:pt x="527054" y="2173815"/>
                  <a:pt x="464466" y="2198391"/>
                  <a:pt x="533400" y="2159000"/>
                </a:cubicBezTo>
                <a:cubicBezTo>
                  <a:pt x="577342" y="2133891"/>
                  <a:pt x="579556" y="2135148"/>
                  <a:pt x="622300" y="2120900"/>
                </a:cubicBezTo>
                <a:cubicBezTo>
                  <a:pt x="750378" y="2021284"/>
                  <a:pt x="689774" y="2043707"/>
                  <a:pt x="787400" y="2019300"/>
                </a:cubicBezTo>
                <a:cubicBezTo>
                  <a:pt x="804333" y="2006600"/>
                  <a:pt x="820251" y="1992418"/>
                  <a:pt x="838200" y="1981200"/>
                </a:cubicBezTo>
                <a:cubicBezTo>
                  <a:pt x="874071" y="1958781"/>
                  <a:pt x="890063" y="1955446"/>
                  <a:pt x="927100" y="1943100"/>
                </a:cubicBezTo>
                <a:cubicBezTo>
                  <a:pt x="939800" y="1926167"/>
                  <a:pt x="947976" y="1904603"/>
                  <a:pt x="965200" y="1892300"/>
                </a:cubicBezTo>
                <a:cubicBezTo>
                  <a:pt x="979403" y="1882155"/>
                  <a:pt x="999957" y="1886476"/>
                  <a:pt x="1016000" y="1879600"/>
                </a:cubicBezTo>
                <a:cubicBezTo>
                  <a:pt x="1030029" y="1873587"/>
                  <a:pt x="1041400" y="1862667"/>
                  <a:pt x="1054100" y="1854200"/>
                </a:cubicBezTo>
                <a:cubicBezTo>
                  <a:pt x="1062567" y="1841500"/>
                  <a:pt x="1068707" y="1826893"/>
                  <a:pt x="1079500" y="1816100"/>
                </a:cubicBezTo>
                <a:cubicBezTo>
                  <a:pt x="1115896" y="1779704"/>
                  <a:pt x="1114383" y="1798658"/>
                  <a:pt x="1155700" y="1778000"/>
                </a:cubicBezTo>
                <a:cubicBezTo>
                  <a:pt x="1169352" y="1771174"/>
                  <a:pt x="1182074" y="1762371"/>
                  <a:pt x="1193800" y="1752600"/>
                </a:cubicBezTo>
                <a:cubicBezTo>
                  <a:pt x="1207598" y="1741102"/>
                  <a:pt x="1216306" y="1723411"/>
                  <a:pt x="1231900" y="1714500"/>
                </a:cubicBezTo>
                <a:cubicBezTo>
                  <a:pt x="1247055" y="1705840"/>
                  <a:pt x="1265917" y="1706595"/>
                  <a:pt x="1282700" y="1701800"/>
                </a:cubicBezTo>
                <a:cubicBezTo>
                  <a:pt x="1295572" y="1698122"/>
                  <a:pt x="1308100" y="1693333"/>
                  <a:pt x="1320800" y="1689100"/>
                </a:cubicBezTo>
                <a:cubicBezTo>
                  <a:pt x="1329267" y="1676400"/>
                  <a:pt x="1334281" y="1660535"/>
                  <a:pt x="1346200" y="1651000"/>
                </a:cubicBezTo>
                <a:cubicBezTo>
                  <a:pt x="1356653" y="1642637"/>
                  <a:pt x="1372326" y="1644287"/>
                  <a:pt x="1384300" y="1638300"/>
                </a:cubicBezTo>
                <a:cubicBezTo>
                  <a:pt x="1397952" y="1631474"/>
                  <a:pt x="1409700" y="1621367"/>
                  <a:pt x="1422400" y="1612900"/>
                </a:cubicBezTo>
                <a:cubicBezTo>
                  <a:pt x="1430867" y="1600200"/>
                  <a:pt x="1437007" y="1585593"/>
                  <a:pt x="1447800" y="1574800"/>
                </a:cubicBezTo>
                <a:cubicBezTo>
                  <a:pt x="1477989" y="1544611"/>
                  <a:pt x="1524374" y="1536575"/>
                  <a:pt x="1562100" y="1524000"/>
                </a:cubicBezTo>
                <a:lnTo>
                  <a:pt x="1600200" y="1511300"/>
                </a:lnTo>
                <a:lnTo>
                  <a:pt x="1676400" y="1485900"/>
                </a:lnTo>
                <a:lnTo>
                  <a:pt x="1714500" y="1473200"/>
                </a:lnTo>
                <a:lnTo>
                  <a:pt x="1739900" y="1397000"/>
                </a:lnTo>
                <a:cubicBezTo>
                  <a:pt x="1744133" y="1384300"/>
                  <a:pt x="1749353" y="1371887"/>
                  <a:pt x="1752600" y="1358900"/>
                </a:cubicBezTo>
                <a:cubicBezTo>
                  <a:pt x="1772775" y="1278201"/>
                  <a:pt x="1760505" y="1324883"/>
                  <a:pt x="1790700" y="1219200"/>
                </a:cubicBezTo>
                <a:cubicBezTo>
                  <a:pt x="1801435" y="918624"/>
                  <a:pt x="1796996" y="924596"/>
                  <a:pt x="1816100" y="685800"/>
                </a:cubicBezTo>
                <a:cubicBezTo>
                  <a:pt x="1819829" y="639190"/>
                  <a:pt x="1823337" y="592538"/>
                  <a:pt x="1828800" y="546100"/>
                </a:cubicBezTo>
                <a:cubicBezTo>
                  <a:pt x="1830834" y="528810"/>
                  <a:pt x="1849023" y="405618"/>
                  <a:pt x="1866900" y="393700"/>
                </a:cubicBezTo>
                <a:lnTo>
                  <a:pt x="1905000" y="368300"/>
                </a:lnTo>
                <a:cubicBezTo>
                  <a:pt x="1909233" y="355600"/>
                  <a:pt x="1909337" y="340653"/>
                  <a:pt x="1917700" y="330200"/>
                </a:cubicBezTo>
                <a:cubicBezTo>
                  <a:pt x="1927235" y="318281"/>
                  <a:pt x="1941852" y="310999"/>
                  <a:pt x="1955800" y="304800"/>
                </a:cubicBezTo>
                <a:cubicBezTo>
                  <a:pt x="1980266" y="293926"/>
                  <a:pt x="2006600" y="287867"/>
                  <a:pt x="2032000" y="279400"/>
                </a:cubicBezTo>
                <a:cubicBezTo>
                  <a:pt x="2090578" y="259874"/>
                  <a:pt x="2056973" y="269325"/>
                  <a:pt x="2133600" y="254000"/>
                </a:cubicBezTo>
                <a:cubicBezTo>
                  <a:pt x="2193977" y="213748"/>
                  <a:pt x="2166873" y="243080"/>
                  <a:pt x="2197100" y="152400"/>
                </a:cubicBezTo>
                <a:lnTo>
                  <a:pt x="2209800" y="114300"/>
                </a:lnTo>
                <a:cubicBezTo>
                  <a:pt x="2214033" y="101600"/>
                  <a:pt x="2211361" y="83626"/>
                  <a:pt x="2222500" y="76200"/>
                </a:cubicBezTo>
                <a:cubicBezTo>
                  <a:pt x="2247900" y="59267"/>
                  <a:pt x="2269740" y="35053"/>
                  <a:pt x="2298700" y="25400"/>
                </a:cubicBezTo>
                <a:cubicBezTo>
                  <a:pt x="2340816" y="11361"/>
                  <a:pt x="2336800" y="26087"/>
                  <a:pt x="2349500" y="0"/>
                </a:cubicBezTo>
                <a:close/>
              </a:path>
            </a:pathLst>
          </a:custGeom>
          <a:blipFill>
            <a:blip r:embed="rId5"/>
            <a:stretch>
              <a:fillRect/>
            </a:stretch>
          </a:blipFill>
          <a:ln w="25400" cap="flat" cmpd="sng" algn="ctr">
            <a:noFill/>
            <a:prstDash val="solid"/>
          </a:ln>
          <a:effectLst>
            <a:softEdge rad="127000"/>
          </a:effectLst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PPTIndicator201506212320218586"/>
          <p:cNvPicPr>
            <a:picLocks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0" y="0"/>
            <a:ext cx="152400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31049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981200" y="1295400"/>
            <a:ext cx="5410200" cy="4191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dirty="0" smtClean="0"/>
              <a:t>Back</a:t>
            </a:r>
            <a:endParaRPr lang="zh-CN" altLang="en-US" sz="8800" dirty="0"/>
          </a:p>
        </p:txBody>
      </p:sp>
      <p:pic>
        <p:nvPicPr>
          <p:cNvPr id="3" name="pic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selectMe"/>
          <p:cNvSpPr/>
          <p:nvPr/>
        </p:nvSpPr>
        <p:spPr>
          <a:xfrm>
            <a:off x="2476500" y="2057400"/>
            <a:ext cx="5715042" cy="3314700"/>
          </a:xfrm>
          <a:custGeom>
            <a:avLst/>
            <a:gdLst>
              <a:gd name="connsiteX0" fmla="*/ 2349500 w 5715042"/>
              <a:gd name="connsiteY0" fmla="*/ 0 h 3314700"/>
              <a:gd name="connsiteX1" fmla="*/ 2349500 w 5715042"/>
              <a:gd name="connsiteY1" fmla="*/ 0 h 3314700"/>
              <a:gd name="connsiteX2" fmla="*/ 3340100 w 5715042"/>
              <a:gd name="connsiteY2" fmla="*/ 12700 h 3314700"/>
              <a:gd name="connsiteX3" fmla="*/ 3365500 w 5715042"/>
              <a:gd name="connsiteY3" fmla="*/ 50800 h 3314700"/>
              <a:gd name="connsiteX4" fmla="*/ 3403600 w 5715042"/>
              <a:gd name="connsiteY4" fmla="*/ 76200 h 3314700"/>
              <a:gd name="connsiteX5" fmla="*/ 3441700 w 5715042"/>
              <a:gd name="connsiteY5" fmla="*/ 88900 h 3314700"/>
              <a:gd name="connsiteX6" fmla="*/ 3530600 w 5715042"/>
              <a:gd name="connsiteY6" fmla="*/ 114300 h 3314700"/>
              <a:gd name="connsiteX7" fmla="*/ 3517900 w 5715042"/>
              <a:gd name="connsiteY7" fmla="*/ 215900 h 3314700"/>
              <a:gd name="connsiteX8" fmla="*/ 3505200 w 5715042"/>
              <a:gd name="connsiteY8" fmla="*/ 254000 h 3314700"/>
              <a:gd name="connsiteX9" fmla="*/ 3543300 w 5715042"/>
              <a:gd name="connsiteY9" fmla="*/ 266700 h 3314700"/>
              <a:gd name="connsiteX10" fmla="*/ 3619500 w 5715042"/>
              <a:gd name="connsiteY10" fmla="*/ 241300 h 3314700"/>
              <a:gd name="connsiteX11" fmla="*/ 3657600 w 5715042"/>
              <a:gd name="connsiteY11" fmla="*/ 228600 h 3314700"/>
              <a:gd name="connsiteX12" fmla="*/ 3683000 w 5715042"/>
              <a:gd name="connsiteY12" fmla="*/ 749300 h 3314700"/>
              <a:gd name="connsiteX13" fmla="*/ 3771900 w 5715042"/>
              <a:gd name="connsiteY13" fmla="*/ 863600 h 3314700"/>
              <a:gd name="connsiteX14" fmla="*/ 3810000 w 5715042"/>
              <a:gd name="connsiteY14" fmla="*/ 889000 h 3314700"/>
              <a:gd name="connsiteX15" fmla="*/ 3848100 w 5715042"/>
              <a:gd name="connsiteY15" fmla="*/ 838200 h 3314700"/>
              <a:gd name="connsiteX16" fmla="*/ 3898900 w 5715042"/>
              <a:gd name="connsiteY16" fmla="*/ 571500 h 3314700"/>
              <a:gd name="connsiteX17" fmla="*/ 3924300 w 5715042"/>
              <a:gd name="connsiteY17" fmla="*/ 609600 h 3314700"/>
              <a:gd name="connsiteX18" fmla="*/ 3937000 w 5715042"/>
              <a:gd name="connsiteY18" fmla="*/ 660400 h 3314700"/>
              <a:gd name="connsiteX19" fmla="*/ 3962400 w 5715042"/>
              <a:gd name="connsiteY19" fmla="*/ 876300 h 3314700"/>
              <a:gd name="connsiteX20" fmla="*/ 3975100 w 5715042"/>
              <a:gd name="connsiteY20" fmla="*/ 965200 h 3314700"/>
              <a:gd name="connsiteX21" fmla="*/ 4000500 w 5715042"/>
              <a:gd name="connsiteY21" fmla="*/ 1092200 h 3314700"/>
              <a:gd name="connsiteX22" fmla="*/ 4025900 w 5715042"/>
              <a:gd name="connsiteY22" fmla="*/ 1155700 h 3314700"/>
              <a:gd name="connsiteX23" fmla="*/ 4038600 w 5715042"/>
              <a:gd name="connsiteY23" fmla="*/ 1409700 h 3314700"/>
              <a:gd name="connsiteX24" fmla="*/ 4127500 w 5715042"/>
              <a:gd name="connsiteY24" fmla="*/ 1498600 h 3314700"/>
              <a:gd name="connsiteX25" fmla="*/ 4203700 w 5715042"/>
              <a:gd name="connsiteY25" fmla="*/ 1549400 h 3314700"/>
              <a:gd name="connsiteX26" fmla="*/ 4292600 w 5715042"/>
              <a:gd name="connsiteY26" fmla="*/ 1600200 h 3314700"/>
              <a:gd name="connsiteX27" fmla="*/ 4330700 w 5715042"/>
              <a:gd name="connsiteY27" fmla="*/ 1638300 h 3314700"/>
              <a:gd name="connsiteX28" fmla="*/ 4368800 w 5715042"/>
              <a:gd name="connsiteY28" fmla="*/ 1663700 h 3314700"/>
              <a:gd name="connsiteX29" fmla="*/ 4406900 w 5715042"/>
              <a:gd name="connsiteY29" fmla="*/ 1701800 h 3314700"/>
              <a:gd name="connsiteX30" fmla="*/ 4521200 w 5715042"/>
              <a:gd name="connsiteY30" fmla="*/ 1765300 h 3314700"/>
              <a:gd name="connsiteX31" fmla="*/ 4635500 w 5715042"/>
              <a:gd name="connsiteY31" fmla="*/ 1854200 h 3314700"/>
              <a:gd name="connsiteX32" fmla="*/ 4673600 w 5715042"/>
              <a:gd name="connsiteY32" fmla="*/ 1879600 h 3314700"/>
              <a:gd name="connsiteX33" fmla="*/ 4800600 w 5715042"/>
              <a:gd name="connsiteY33" fmla="*/ 1917700 h 3314700"/>
              <a:gd name="connsiteX34" fmla="*/ 4876800 w 5715042"/>
              <a:gd name="connsiteY34" fmla="*/ 1955800 h 3314700"/>
              <a:gd name="connsiteX35" fmla="*/ 5003800 w 5715042"/>
              <a:gd name="connsiteY35" fmla="*/ 2019300 h 3314700"/>
              <a:gd name="connsiteX36" fmla="*/ 5092700 w 5715042"/>
              <a:gd name="connsiteY36" fmla="*/ 2057400 h 3314700"/>
              <a:gd name="connsiteX37" fmla="*/ 5130800 w 5715042"/>
              <a:gd name="connsiteY37" fmla="*/ 2082800 h 3314700"/>
              <a:gd name="connsiteX38" fmla="*/ 5219700 w 5715042"/>
              <a:gd name="connsiteY38" fmla="*/ 2108200 h 3314700"/>
              <a:gd name="connsiteX39" fmla="*/ 5334000 w 5715042"/>
              <a:gd name="connsiteY39" fmla="*/ 2159000 h 3314700"/>
              <a:gd name="connsiteX40" fmla="*/ 5372100 w 5715042"/>
              <a:gd name="connsiteY40" fmla="*/ 2171700 h 3314700"/>
              <a:gd name="connsiteX41" fmla="*/ 5410200 w 5715042"/>
              <a:gd name="connsiteY41" fmla="*/ 2209800 h 3314700"/>
              <a:gd name="connsiteX42" fmla="*/ 5448300 w 5715042"/>
              <a:gd name="connsiteY42" fmla="*/ 2222500 h 3314700"/>
              <a:gd name="connsiteX43" fmla="*/ 5486400 w 5715042"/>
              <a:gd name="connsiteY43" fmla="*/ 2247900 h 3314700"/>
              <a:gd name="connsiteX44" fmla="*/ 5524500 w 5715042"/>
              <a:gd name="connsiteY44" fmla="*/ 2260600 h 3314700"/>
              <a:gd name="connsiteX45" fmla="*/ 5562600 w 5715042"/>
              <a:gd name="connsiteY45" fmla="*/ 2286000 h 3314700"/>
              <a:gd name="connsiteX46" fmla="*/ 5600700 w 5715042"/>
              <a:gd name="connsiteY46" fmla="*/ 2298700 h 3314700"/>
              <a:gd name="connsiteX47" fmla="*/ 5676900 w 5715042"/>
              <a:gd name="connsiteY47" fmla="*/ 2349500 h 3314700"/>
              <a:gd name="connsiteX48" fmla="*/ 5715000 w 5715042"/>
              <a:gd name="connsiteY48" fmla="*/ 2501900 h 3314700"/>
              <a:gd name="connsiteX49" fmla="*/ 5676900 w 5715042"/>
              <a:gd name="connsiteY49" fmla="*/ 2768600 h 3314700"/>
              <a:gd name="connsiteX50" fmla="*/ 5638800 w 5715042"/>
              <a:gd name="connsiteY50" fmla="*/ 2806700 h 3314700"/>
              <a:gd name="connsiteX51" fmla="*/ 5575300 w 5715042"/>
              <a:gd name="connsiteY51" fmla="*/ 2921000 h 3314700"/>
              <a:gd name="connsiteX52" fmla="*/ 5511800 w 5715042"/>
              <a:gd name="connsiteY52" fmla="*/ 2971800 h 3314700"/>
              <a:gd name="connsiteX53" fmla="*/ 5435600 w 5715042"/>
              <a:gd name="connsiteY53" fmla="*/ 3022600 h 3314700"/>
              <a:gd name="connsiteX54" fmla="*/ 5397500 w 5715042"/>
              <a:gd name="connsiteY54" fmla="*/ 3035300 h 3314700"/>
              <a:gd name="connsiteX55" fmla="*/ 5359400 w 5715042"/>
              <a:gd name="connsiteY55" fmla="*/ 3060700 h 3314700"/>
              <a:gd name="connsiteX56" fmla="*/ 5308600 w 5715042"/>
              <a:gd name="connsiteY56" fmla="*/ 3073400 h 3314700"/>
              <a:gd name="connsiteX57" fmla="*/ 5270500 w 5715042"/>
              <a:gd name="connsiteY57" fmla="*/ 3086100 h 3314700"/>
              <a:gd name="connsiteX58" fmla="*/ 5219700 w 5715042"/>
              <a:gd name="connsiteY58" fmla="*/ 3098800 h 3314700"/>
              <a:gd name="connsiteX59" fmla="*/ 5118100 w 5715042"/>
              <a:gd name="connsiteY59" fmla="*/ 3136900 h 3314700"/>
              <a:gd name="connsiteX60" fmla="*/ 5067300 w 5715042"/>
              <a:gd name="connsiteY60" fmla="*/ 3149600 h 3314700"/>
              <a:gd name="connsiteX61" fmla="*/ 4749800 w 5715042"/>
              <a:gd name="connsiteY61" fmla="*/ 3225800 h 3314700"/>
              <a:gd name="connsiteX62" fmla="*/ 4356100 w 5715042"/>
              <a:gd name="connsiteY62" fmla="*/ 3238500 h 3314700"/>
              <a:gd name="connsiteX63" fmla="*/ 4203700 w 5715042"/>
              <a:gd name="connsiteY63" fmla="*/ 3251200 h 3314700"/>
              <a:gd name="connsiteX64" fmla="*/ 4076700 w 5715042"/>
              <a:gd name="connsiteY64" fmla="*/ 3276600 h 3314700"/>
              <a:gd name="connsiteX65" fmla="*/ 3810000 w 5715042"/>
              <a:gd name="connsiteY65" fmla="*/ 3289300 h 3314700"/>
              <a:gd name="connsiteX66" fmla="*/ 2768600 w 5715042"/>
              <a:gd name="connsiteY66" fmla="*/ 3314700 h 3314700"/>
              <a:gd name="connsiteX67" fmla="*/ 1498600 w 5715042"/>
              <a:gd name="connsiteY67" fmla="*/ 3289300 h 3314700"/>
              <a:gd name="connsiteX68" fmla="*/ 1397000 w 5715042"/>
              <a:gd name="connsiteY68" fmla="*/ 3276600 h 3314700"/>
              <a:gd name="connsiteX69" fmla="*/ 1219200 w 5715042"/>
              <a:gd name="connsiteY69" fmla="*/ 3238500 h 3314700"/>
              <a:gd name="connsiteX70" fmla="*/ 1155700 w 5715042"/>
              <a:gd name="connsiteY70" fmla="*/ 3225800 h 3314700"/>
              <a:gd name="connsiteX71" fmla="*/ 1003300 w 5715042"/>
              <a:gd name="connsiteY71" fmla="*/ 3200400 h 3314700"/>
              <a:gd name="connsiteX72" fmla="*/ 952500 w 5715042"/>
              <a:gd name="connsiteY72" fmla="*/ 3175000 h 3314700"/>
              <a:gd name="connsiteX73" fmla="*/ 838200 w 5715042"/>
              <a:gd name="connsiteY73" fmla="*/ 3149600 h 3314700"/>
              <a:gd name="connsiteX74" fmla="*/ 749300 w 5715042"/>
              <a:gd name="connsiteY74" fmla="*/ 3124200 h 3314700"/>
              <a:gd name="connsiteX75" fmla="*/ 698500 w 5715042"/>
              <a:gd name="connsiteY75" fmla="*/ 3086100 h 3314700"/>
              <a:gd name="connsiteX76" fmla="*/ 660400 w 5715042"/>
              <a:gd name="connsiteY76" fmla="*/ 3073400 h 3314700"/>
              <a:gd name="connsiteX77" fmla="*/ 596900 w 5715042"/>
              <a:gd name="connsiteY77" fmla="*/ 3048000 h 3314700"/>
              <a:gd name="connsiteX78" fmla="*/ 520700 w 5715042"/>
              <a:gd name="connsiteY78" fmla="*/ 2997200 h 3314700"/>
              <a:gd name="connsiteX79" fmla="*/ 482600 w 5715042"/>
              <a:gd name="connsiteY79" fmla="*/ 2984500 h 3314700"/>
              <a:gd name="connsiteX80" fmla="*/ 444500 w 5715042"/>
              <a:gd name="connsiteY80" fmla="*/ 2959100 h 3314700"/>
              <a:gd name="connsiteX81" fmla="*/ 393700 w 5715042"/>
              <a:gd name="connsiteY81" fmla="*/ 2933700 h 3314700"/>
              <a:gd name="connsiteX82" fmla="*/ 355600 w 5715042"/>
              <a:gd name="connsiteY82" fmla="*/ 2908300 h 3314700"/>
              <a:gd name="connsiteX83" fmla="*/ 304800 w 5715042"/>
              <a:gd name="connsiteY83" fmla="*/ 2882900 h 3314700"/>
              <a:gd name="connsiteX84" fmla="*/ 203200 w 5715042"/>
              <a:gd name="connsiteY84" fmla="*/ 2781300 h 3314700"/>
              <a:gd name="connsiteX85" fmla="*/ 127000 w 5715042"/>
              <a:gd name="connsiteY85" fmla="*/ 2730500 h 3314700"/>
              <a:gd name="connsiteX86" fmla="*/ 76200 w 5715042"/>
              <a:gd name="connsiteY86" fmla="*/ 2654300 h 3314700"/>
              <a:gd name="connsiteX87" fmla="*/ 25400 w 5715042"/>
              <a:gd name="connsiteY87" fmla="*/ 2552700 h 3314700"/>
              <a:gd name="connsiteX88" fmla="*/ 0 w 5715042"/>
              <a:gd name="connsiteY88" fmla="*/ 2463800 h 3314700"/>
              <a:gd name="connsiteX89" fmla="*/ 12700 w 5715042"/>
              <a:gd name="connsiteY89" fmla="*/ 2387600 h 3314700"/>
              <a:gd name="connsiteX90" fmla="*/ 50800 w 5715042"/>
              <a:gd name="connsiteY90" fmla="*/ 2349500 h 3314700"/>
              <a:gd name="connsiteX91" fmla="*/ 88900 w 5715042"/>
              <a:gd name="connsiteY91" fmla="*/ 2336800 h 3314700"/>
              <a:gd name="connsiteX92" fmla="*/ 139700 w 5715042"/>
              <a:gd name="connsiteY92" fmla="*/ 2298700 h 3314700"/>
              <a:gd name="connsiteX93" fmla="*/ 292100 w 5715042"/>
              <a:gd name="connsiteY93" fmla="*/ 2235200 h 3314700"/>
              <a:gd name="connsiteX94" fmla="*/ 368300 w 5715042"/>
              <a:gd name="connsiteY94" fmla="*/ 2209800 h 3314700"/>
              <a:gd name="connsiteX95" fmla="*/ 457200 w 5715042"/>
              <a:gd name="connsiteY95" fmla="*/ 2197100 h 3314700"/>
              <a:gd name="connsiteX96" fmla="*/ 533400 w 5715042"/>
              <a:gd name="connsiteY96" fmla="*/ 2159000 h 3314700"/>
              <a:gd name="connsiteX97" fmla="*/ 622300 w 5715042"/>
              <a:gd name="connsiteY97" fmla="*/ 2120900 h 3314700"/>
              <a:gd name="connsiteX98" fmla="*/ 787400 w 5715042"/>
              <a:gd name="connsiteY98" fmla="*/ 2019300 h 3314700"/>
              <a:gd name="connsiteX99" fmla="*/ 838200 w 5715042"/>
              <a:gd name="connsiteY99" fmla="*/ 1981200 h 3314700"/>
              <a:gd name="connsiteX100" fmla="*/ 927100 w 5715042"/>
              <a:gd name="connsiteY100" fmla="*/ 1943100 h 3314700"/>
              <a:gd name="connsiteX101" fmla="*/ 965200 w 5715042"/>
              <a:gd name="connsiteY101" fmla="*/ 1892300 h 3314700"/>
              <a:gd name="connsiteX102" fmla="*/ 1016000 w 5715042"/>
              <a:gd name="connsiteY102" fmla="*/ 1879600 h 3314700"/>
              <a:gd name="connsiteX103" fmla="*/ 1054100 w 5715042"/>
              <a:gd name="connsiteY103" fmla="*/ 1854200 h 3314700"/>
              <a:gd name="connsiteX104" fmla="*/ 1079500 w 5715042"/>
              <a:gd name="connsiteY104" fmla="*/ 1816100 h 3314700"/>
              <a:gd name="connsiteX105" fmla="*/ 1155700 w 5715042"/>
              <a:gd name="connsiteY105" fmla="*/ 1778000 h 3314700"/>
              <a:gd name="connsiteX106" fmla="*/ 1193800 w 5715042"/>
              <a:gd name="connsiteY106" fmla="*/ 1752600 h 3314700"/>
              <a:gd name="connsiteX107" fmla="*/ 1231900 w 5715042"/>
              <a:gd name="connsiteY107" fmla="*/ 1714500 h 3314700"/>
              <a:gd name="connsiteX108" fmla="*/ 1282700 w 5715042"/>
              <a:gd name="connsiteY108" fmla="*/ 1701800 h 3314700"/>
              <a:gd name="connsiteX109" fmla="*/ 1320800 w 5715042"/>
              <a:gd name="connsiteY109" fmla="*/ 1689100 h 3314700"/>
              <a:gd name="connsiteX110" fmla="*/ 1346200 w 5715042"/>
              <a:gd name="connsiteY110" fmla="*/ 1651000 h 3314700"/>
              <a:gd name="connsiteX111" fmla="*/ 1384300 w 5715042"/>
              <a:gd name="connsiteY111" fmla="*/ 1638300 h 3314700"/>
              <a:gd name="connsiteX112" fmla="*/ 1422400 w 5715042"/>
              <a:gd name="connsiteY112" fmla="*/ 1612900 h 3314700"/>
              <a:gd name="connsiteX113" fmla="*/ 1447800 w 5715042"/>
              <a:gd name="connsiteY113" fmla="*/ 1574800 h 3314700"/>
              <a:gd name="connsiteX114" fmla="*/ 1562100 w 5715042"/>
              <a:gd name="connsiteY114" fmla="*/ 1524000 h 3314700"/>
              <a:gd name="connsiteX115" fmla="*/ 1600200 w 5715042"/>
              <a:gd name="connsiteY115" fmla="*/ 1511300 h 3314700"/>
              <a:gd name="connsiteX116" fmla="*/ 1676400 w 5715042"/>
              <a:gd name="connsiteY116" fmla="*/ 1485900 h 3314700"/>
              <a:gd name="connsiteX117" fmla="*/ 1714500 w 5715042"/>
              <a:gd name="connsiteY117" fmla="*/ 1473200 h 3314700"/>
              <a:gd name="connsiteX118" fmla="*/ 1739900 w 5715042"/>
              <a:gd name="connsiteY118" fmla="*/ 1397000 h 3314700"/>
              <a:gd name="connsiteX119" fmla="*/ 1752600 w 5715042"/>
              <a:gd name="connsiteY119" fmla="*/ 1358900 h 3314700"/>
              <a:gd name="connsiteX120" fmla="*/ 1790700 w 5715042"/>
              <a:gd name="connsiteY120" fmla="*/ 1219200 h 3314700"/>
              <a:gd name="connsiteX121" fmla="*/ 1816100 w 5715042"/>
              <a:gd name="connsiteY121" fmla="*/ 685800 h 3314700"/>
              <a:gd name="connsiteX122" fmla="*/ 1828800 w 5715042"/>
              <a:gd name="connsiteY122" fmla="*/ 546100 h 3314700"/>
              <a:gd name="connsiteX123" fmla="*/ 1866900 w 5715042"/>
              <a:gd name="connsiteY123" fmla="*/ 393700 h 3314700"/>
              <a:gd name="connsiteX124" fmla="*/ 1905000 w 5715042"/>
              <a:gd name="connsiteY124" fmla="*/ 368300 h 3314700"/>
              <a:gd name="connsiteX125" fmla="*/ 1917700 w 5715042"/>
              <a:gd name="connsiteY125" fmla="*/ 330200 h 3314700"/>
              <a:gd name="connsiteX126" fmla="*/ 1955800 w 5715042"/>
              <a:gd name="connsiteY126" fmla="*/ 304800 h 3314700"/>
              <a:gd name="connsiteX127" fmla="*/ 2032000 w 5715042"/>
              <a:gd name="connsiteY127" fmla="*/ 279400 h 3314700"/>
              <a:gd name="connsiteX128" fmla="*/ 2133600 w 5715042"/>
              <a:gd name="connsiteY128" fmla="*/ 254000 h 3314700"/>
              <a:gd name="connsiteX129" fmla="*/ 2197100 w 5715042"/>
              <a:gd name="connsiteY129" fmla="*/ 152400 h 3314700"/>
              <a:gd name="connsiteX130" fmla="*/ 2209800 w 5715042"/>
              <a:gd name="connsiteY130" fmla="*/ 114300 h 3314700"/>
              <a:gd name="connsiteX131" fmla="*/ 2222500 w 5715042"/>
              <a:gd name="connsiteY131" fmla="*/ 76200 h 3314700"/>
              <a:gd name="connsiteX132" fmla="*/ 2298700 w 5715042"/>
              <a:gd name="connsiteY132" fmla="*/ 25400 h 3314700"/>
              <a:gd name="connsiteX133" fmla="*/ 2349500 w 5715042"/>
              <a:gd name="connsiteY133" fmla="*/ 0 h 3314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5715042" h="3314700">
                <a:moveTo>
                  <a:pt x="2349500" y="0"/>
                </a:moveTo>
                <a:lnTo>
                  <a:pt x="2349500" y="0"/>
                </a:lnTo>
                <a:lnTo>
                  <a:pt x="3340100" y="12700"/>
                </a:lnTo>
                <a:cubicBezTo>
                  <a:pt x="3355344" y="13462"/>
                  <a:pt x="3354707" y="40007"/>
                  <a:pt x="3365500" y="50800"/>
                </a:cubicBezTo>
                <a:cubicBezTo>
                  <a:pt x="3376293" y="61593"/>
                  <a:pt x="3389948" y="69374"/>
                  <a:pt x="3403600" y="76200"/>
                </a:cubicBezTo>
                <a:cubicBezTo>
                  <a:pt x="3415574" y="82187"/>
                  <a:pt x="3428878" y="85053"/>
                  <a:pt x="3441700" y="88900"/>
                </a:cubicBezTo>
                <a:cubicBezTo>
                  <a:pt x="3471219" y="97756"/>
                  <a:pt x="3500967" y="105833"/>
                  <a:pt x="3530600" y="114300"/>
                </a:cubicBezTo>
                <a:cubicBezTo>
                  <a:pt x="3526367" y="148167"/>
                  <a:pt x="3524005" y="182320"/>
                  <a:pt x="3517900" y="215900"/>
                </a:cubicBezTo>
                <a:cubicBezTo>
                  <a:pt x="3515505" y="229071"/>
                  <a:pt x="3499213" y="242026"/>
                  <a:pt x="3505200" y="254000"/>
                </a:cubicBezTo>
                <a:cubicBezTo>
                  <a:pt x="3511187" y="265974"/>
                  <a:pt x="3530600" y="262467"/>
                  <a:pt x="3543300" y="266700"/>
                </a:cubicBezTo>
                <a:lnTo>
                  <a:pt x="3619500" y="241300"/>
                </a:lnTo>
                <a:lnTo>
                  <a:pt x="3657600" y="228600"/>
                </a:lnTo>
                <a:cubicBezTo>
                  <a:pt x="3726655" y="435764"/>
                  <a:pt x="3604237" y="56185"/>
                  <a:pt x="3683000" y="749300"/>
                </a:cubicBezTo>
                <a:cubicBezTo>
                  <a:pt x="3685962" y="775369"/>
                  <a:pt x="3746221" y="842201"/>
                  <a:pt x="3771900" y="863600"/>
                </a:cubicBezTo>
                <a:cubicBezTo>
                  <a:pt x="3783626" y="873371"/>
                  <a:pt x="3797300" y="880533"/>
                  <a:pt x="3810000" y="889000"/>
                </a:cubicBezTo>
                <a:cubicBezTo>
                  <a:pt x="3822700" y="872067"/>
                  <a:pt x="3844881" y="859121"/>
                  <a:pt x="3848100" y="838200"/>
                </a:cubicBezTo>
                <a:cubicBezTo>
                  <a:pt x="3891594" y="555489"/>
                  <a:pt x="3768020" y="527873"/>
                  <a:pt x="3898900" y="571500"/>
                </a:cubicBezTo>
                <a:cubicBezTo>
                  <a:pt x="3907367" y="584200"/>
                  <a:pt x="3918287" y="595571"/>
                  <a:pt x="3924300" y="609600"/>
                </a:cubicBezTo>
                <a:cubicBezTo>
                  <a:pt x="3931176" y="625643"/>
                  <a:pt x="3933577" y="643284"/>
                  <a:pt x="3937000" y="660400"/>
                </a:cubicBezTo>
                <a:cubicBezTo>
                  <a:pt x="3956429" y="757546"/>
                  <a:pt x="3949108" y="756672"/>
                  <a:pt x="3962400" y="876300"/>
                </a:cubicBezTo>
                <a:cubicBezTo>
                  <a:pt x="3965706" y="906051"/>
                  <a:pt x="3970548" y="935614"/>
                  <a:pt x="3975100" y="965200"/>
                </a:cubicBezTo>
                <a:cubicBezTo>
                  <a:pt x="3980460" y="1000037"/>
                  <a:pt x="3988475" y="1056126"/>
                  <a:pt x="4000500" y="1092200"/>
                </a:cubicBezTo>
                <a:cubicBezTo>
                  <a:pt x="4007709" y="1113827"/>
                  <a:pt x="4017433" y="1134533"/>
                  <a:pt x="4025900" y="1155700"/>
                </a:cubicBezTo>
                <a:cubicBezTo>
                  <a:pt x="4030133" y="1240367"/>
                  <a:pt x="4022591" y="1326453"/>
                  <a:pt x="4038600" y="1409700"/>
                </a:cubicBezTo>
                <a:cubicBezTo>
                  <a:pt x="4057757" y="1509316"/>
                  <a:pt x="4077572" y="1470862"/>
                  <a:pt x="4127500" y="1498600"/>
                </a:cubicBezTo>
                <a:cubicBezTo>
                  <a:pt x="4154185" y="1513425"/>
                  <a:pt x="4176396" y="1535748"/>
                  <a:pt x="4203700" y="1549400"/>
                </a:cubicBezTo>
                <a:cubicBezTo>
                  <a:pt x="4234754" y="1564927"/>
                  <a:pt x="4265674" y="1577761"/>
                  <a:pt x="4292600" y="1600200"/>
                </a:cubicBezTo>
                <a:cubicBezTo>
                  <a:pt x="4306398" y="1611698"/>
                  <a:pt x="4316902" y="1626802"/>
                  <a:pt x="4330700" y="1638300"/>
                </a:cubicBezTo>
                <a:cubicBezTo>
                  <a:pt x="4342426" y="1648071"/>
                  <a:pt x="4357074" y="1653929"/>
                  <a:pt x="4368800" y="1663700"/>
                </a:cubicBezTo>
                <a:cubicBezTo>
                  <a:pt x="4382598" y="1675198"/>
                  <a:pt x="4391956" y="1691837"/>
                  <a:pt x="4406900" y="1701800"/>
                </a:cubicBezTo>
                <a:cubicBezTo>
                  <a:pt x="4502720" y="1765680"/>
                  <a:pt x="4368279" y="1612379"/>
                  <a:pt x="4521200" y="1765300"/>
                </a:cubicBezTo>
                <a:cubicBezTo>
                  <a:pt x="4580886" y="1824986"/>
                  <a:pt x="4544356" y="1793437"/>
                  <a:pt x="4635500" y="1854200"/>
                </a:cubicBezTo>
                <a:cubicBezTo>
                  <a:pt x="4648200" y="1862667"/>
                  <a:pt x="4658792" y="1875898"/>
                  <a:pt x="4673600" y="1879600"/>
                </a:cubicBezTo>
                <a:cubicBezTo>
                  <a:pt x="4701997" y="1886699"/>
                  <a:pt x="4782048" y="1905332"/>
                  <a:pt x="4800600" y="1917700"/>
                </a:cubicBezTo>
                <a:cubicBezTo>
                  <a:pt x="4969740" y="2030460"/>
                  <a:pt x="4719059" y="1868166"/>
                  <a:pt x="4876800" y="1955800"/>
                </a:cubicBezTo>
                <a:cubicBezTo>
                  <a:pt x="5000513" y="2024530"/>
                  <a:pt x="4904522" y="1994480"/>
                  <a:pt x="5003800" y="2019300"/>
                </a:cubicBezTo>
                <a:cubicBezTo>
                  <a:pt x="5099452" y="2083068"/>
                  <a:pt x="4977886" y="2008194"/>
                  <a:pt x="5092700" y="2057400"/>
                </a:cubicBezTo>
                <a:cubicBezTo>
                  <a:pt x="5106729" y="2063413"/>
                  <a:pt x="5117148" y="2075974"/>
                  <a:pt x="5130800" y="2082800"/>
                </a:cubicBezTo>
                <a:cubicBezTo>
                  <a:pt x="5149020" y="2091910"/>
                  <a:pt x="5203424" y="2104131"/>
                  <a:pt x="5219700" y="2108200"/>
                </a:cubicBezTo>
                <a:cubicBezTo>
                  <a:pt x="5280077" y="2148452"/>
                  <a:pt x="5243320" y="2128773"/>
                  <a:pt x="5334000" y="2159000"/>
                </a:cubicBezTo>
                <a:lnTo>
                  <a:pt x="5372100" y="2171700"/>
                </a:lnTo>
                <a:cubicBezTo>
                  <a:pt x="5384800" y="2184400"/>
                  <a:pt x="5395256" y="2199837"/>
                  <a:pt x="5410200" y="2209800"/>
                </a:cubicBezTo>
                <a:cubicBezTo>
                  <a:pt x="5421339" y="2217226"/>
                  <a:pt x="5436326" y="2216513"/>
                  <a:pt x="5448300" y="2222500"/>
                </a:cubicBezTo>
                <a:cubicBezTo>
                  <a:pt x="5461952" y="2229326"/>
                  <a:pt x="5472748" y="2241074"/>
                  <a:pt x="5486400" y="2247900"/>
                </a:cubicBezTo>
                <a:cubicBezTo>
                  <a:pt x="5498374" y="2253887"/>
                  <a:pt x="5512526" y="2254613"/>
                  <a:pt x="5524500" y="2260600"/>
                </a:cubicBezTo>
                <a:cubicBezTo>
                  <a:pt x="5538152" y="2267426"/>
                  <a:pt x="5548948" y="2279174"/>
                  <a:pt x="5562600" y="2286000"/>
                </a:cubicBezTo>
                <a:cubicBezTo>
                  <a:pt x="5574574" y="2291987"/>
                  <a:pt x="5588998" y="2292199"/>
                  <a:pt x="5600700" y="2298700"/>
                </a:cubicBezTo>
                <a:cubicBezTo>
                  <a:pt x="5627385" y="2313525"/>
                  <a:pt x="5676900" y="2349500"/>
                  <a:pt x="5676900" y="2349500"/>
                </a:cubicBezTo>
                <a:cubicBezTo>
                  <a:pt x="5717836" y="2410904"/>
                  <a:pt x="5715000" y="2394008"/>
                  <a:pt x="5715000" y="2501900"/>
                </a:cubicBezTo>
                <a:cubicBezTo>
                  <a:pt x="5715000" y="2502446"/>
                  <a:pt x="5705961" y="2739539"/>
                  <a:pt x="5676900" y="2768600"/>
                </a:cubicBezTo>
                <a:lnTo>
                  <a:pt x="5638800" y="2806700"/>
                </a:lnTo>
                <a:cubicBezTo>
                  <a:pt x="5621703" y="2857990"/>
                  <a:pt x="5621538" y="2869624"/>
                  <a:pt x="5575300" y="2921000"/>
                </a:cubicBezTo>
                <a:cubicBezTo>
                  <a:pt x="5557167" y="2941148"/>
                  <a:pt x="5533722" y="2955857"/>
                  <a:pt x="5511800" y="2971800"/>
                </a:cubicBezTo>
                <a:cubicBezTo>
                  <a:pt x="5487112" y="2989755"/>
                  <a:pt x="5464560" y="3012947"/>
                  <a:pt x="5435600" y="3022600"/>
                </a:cubicBezTo>
                <a:cubicBezTo>
                  <a:pt x="5422900" y="3026833"/>
                  <a:pt x="5409474" y="3029313"/>
                  <a:pt x="5397500" y="3035300"/>
                </a:cubicBezTo>
                <a:cubicBezTo>
                  <a:pt x="5383848" y="3042126"/>
                  <a:pt x="5373429" y="3054687"/>
                  <a:pt x="5359400" y="3060700"/>
                </a:cubicBezTo>
                <a:cubicBezTo>
                  <a:pt x="5343357" y="3067576"/>
                  <a:pt x="5325383" y="3068605"/>
                  <a:pt x="5308600" y="3073400"/>
                </a:cubicBezTo>
                <a:cubicBezTo>
                  <a:pt x="5295728" y="3077078"/>
                  <a:pt x="5283372" y="3082422"/>
                  <a:pt x="5270500" y="3086100"/>
                </a:cubicBezTo>
                <a:cubicBezTo>
                  <a:pt x="5253717" y="3090895"/>
                  <a:pt x="5236259" y="3093280"/>
                  <a:pt x="5219700" y="3098800"/>
                </a:cubicBezTo>
                <a:cubicBezTo>
                  <a:pt x="5185386" y="3110238"/>
                  <a:pt x="5152414" y="3125462"/>
                  <a:pt x="5118100" y="3136900"/>
                </a:cubicBezTo>
                <a:cubicBezTo>
                  <a:pt x="5101541" y="3142420"/>
                  <a:pt x="5083859" y="3144080"/>
                  <a:pt x="5067300" y="3149600"/>
                </a:cubicBezTo>
                <a:cubicBezTo>
                  <a:pt x="4933372" y="3194243"/>
                  <a:pt x="4928385" y="3220039"/>
                  <a:pt x="4749800" y="3225800"/>
                </a:cubicBezTo>
                <a:lnTo>
                  <a:pt x="4356100" y="3238500"/>
                </a:lnTo>
                <a:cubicBezTo>
                  <a:pt x="4305300" y="3242733"/>
                  <a:pt x="4254209" y="3244312"/>
                  <a:pt x="4203700" y="3251200"/>
                </a:cubicBezTo>
                <a:cubicBezTo>
                  <a:pt x="4160924" y="3257033"/>
                  <a:pt x="4119671" y="3272442"/>
                  <a:pt x="4076700" y="3276600"/>
                </a:cubicBezTo>
                <a:cubicBezTo>
                  <a:pt x="3988113" y="3285173"/>
                  <a:pt x="3898942" y="3286066"/>
                  <a:pt x="3810000" y="3289300"/>
                </a:cubicBezTo>
                <a:cubicBezTo>
                  <a:pt x="3459271" y="3302054"/>
                  <a:pt x="3120989" y="3307359"/>
                  <a:pt x="2768600" y="3314700"/>
                </a:cubicBezTo>
                <a:cubicBezTo>
                  <a:pt x="2486976" y="3311347"/>
                  <a:pt x="1893944" y="3322245"/>
                  <a:pt x="1498600" y="3289300"/>
                </a:cubicBezTo>
                <a:cubicBezTo>
                  <a:pt x="1464588" y="3286466"/>
                  <a:pt x="1430580" y="3282705"/>
                  <a:pt x="1397000" y="3276600"/>
                </a:cubicBezTo>
                <a:cubicBezTo>
                  <a:pt x="1337366" y="3265757"/>
                  <a:pt x="1278512" y="3250987"/>
                  <a:pt x="1219200" y="3238500"/>
                </a:cubicBezTo>
                <a:cubicBezTo>
                  <a:pt x="1198077" y="3234053"/>
                  <a:pt x="1176992" y="3229349"/>
                  <a:pt x="1155700" y="3225800"/>
                </a:cubicBezTo>
                <a:lnTo>
                  <a:pt x="1003300" y="3200400"/>
                </a:lnTo>
                <a:cubicBezTo>
                  <a:pt x="986367" y="3191933"/>
                  <a:pt x="970227" y="3181647"/>
                  <a:pt x="952500" y="3175000"/>
                </a:cubicBezTo>
                <a:cubicBezTo>
                  <a:pt x="929974" y="3166553"/>
                  <a:pt x="857951" y="3153989"/>
                  <a:pt x="838200" y="3149600"/>
                </a:cubicBezTo>
                <a:cubicBezTo>
                  <a:pt x="790360" y="3138969"/>
                  <a:pt x="791728" y="3138343"/>
                  <a:pt x="749300" y="3124200"/>
                </a:cubicBezTo>
                <a:cubicBezTo>
                  <a:pt x="732367" y="3111500"/>
                  <a:pt x="716878" y="3096602"/>
                  <a:pt x="698500" y="3086100"/>
                </a:cubicBezTo>
                <a:cubicBezTo>
                  <a:pt x="686877" y="3079458"/>
                  <a:pt x="672935" y="3078100"/>
                  <a:pt x="660400" y="3073400"/>
                </a:cubicBezTo>
                <a:cubicBezTo>
                  <a:pt x="639054" y="3065395"/>
                  <a:pt x="616914" y="3058916"/>
                  <a:pt x="596900" y="3048000"/>
                </a:cubicBezTo>
                <a:cubicBezTo>
                  <a:pt x="570100" y="3033382"/>
                  <a:pt x="549660" y="3006853"/>
                  <a:pt x="520700" y="2997200"/>
                </a:cubicBezTo>
                <a:cubicBezTo>
                  <a:pt x="508000" y="2992967"/>
                  <a:pt x="494574" y="2990487"/>
                  <a:pt x="482600" y="2984500"/>
                </a:cubicBezTo>
                <a:cubicBezTo>
                  <a:pt x="468948" y="2977674"/>
                  <a:pt x="457752" y="2966673"/>
                  <a:pt x="444500" y="2959100"/>
                </a:cubicBezTo>
                <a:cubicBezTo>
                  <a:pt x="428062" y="2949707"/>
                  <a:pt x="410138" y="2943093"/>
                  <a:pt x="393700" y="2933700"/>
                </a:cubicBezTo>
                <a:cubicBezTo>
                  <a:pt x="380448" y="2926127"/>
                  <a:pt x="368852" y="2915873"/>
                  <a:pt x="355600" y="2908300"/>
                </a:cubicBezTo>
                <a:cubicBezTo>
                  <a:pt x="339162" y="2898907"/>
                  <a:pt x="319344" y="2895020"/>
                  <a:pt x="304800" y="2882900"/>
                </a:cubicBezTo>
                <a:cubicBezTo>
                  <a:pt x="268006" y="2852239"/>
                  <a:pt x="243051" y="2807867"/>
                  <a:pt x="203200" y="2781300"/>
                </a:cubicBezTo>
                <a:lnTo>
                  <a:pt x="127000" y="2730500"/>
                </a:lnTo>
                <a:cubicBezTo>
                  <a:pt x="110067" y="2705100"/>
                  <a:pt x="89852" y="2681604"/>
                  <a:pt x="76200" y="2654300"/>
                </a:cubicBezTo>
                <a:cubicBezTo>
                  <a:pt x="4865" y="2511631"/>
                  <a:pt x="138852" y="2703970"/>
                  <a:pt x="25400" y="2552700"/>
                </a:cubicBezTo>
                <a:cubicBezTo>
                  <a:pt x="19411" y="2534733"/>
                  <a:pt x="0" y="2479747"/>
                  <a:pt x="0" y="2463800"/>
                </a:cubicBezTo>
                <a:cubicBezTo>
                  <a:pt x="0" y="2438050"/>
                  <a:pt x="2242" y="2411131"/>
                  <a:pt x="12700" y="2387600"/>
                </a:cubicBezTo>
                <a:cubicBezTo>
                  <a:pt x="19994" y="2371187"/>
                  <a:pt x="35856" y="2359463"/>
                  <a:pt x="50800" y="2349500"/>
                </a:cubicBezTo>
                <a:cubicBezTo>
                  <a:pt x="61939" y="2342074"/>
                  <a:pt x="76200" y="2341033"/>
                  <a:pt x="88900" y="2336800"/>
                </a:cubicBezTo>
                <a:cubicBezTo>
                  <a:pt x="105833" y="2324100"/>
                  <a:pt x="121417" y="2309365"/>
                  <a:pt x="139700" y="2298700"/>
                </a:cubicBezTo>
                <a:cubicBezTo>
                  <a:pt x="255947" y="2230889"/>
                  <a:pt x="205011" y="2261327"/>
                  <a:pt x="292100" y="2235200"/>
                </a:cubicBezTo>
                <a:cubicBezTo>
                  <a:pt x="317745" y="2227507"/>
                  <a:pt x="342212" y="2215820"/>
                  <a:pt x="368300" y="2209800"/>
                </a:cubicBezTo>
                <a:cubicBezTo>
                  <a:pt x="397468" y="2203069"/>
                  <a:pt x="427567" y="2201333"/>
                  <a:pt x="457200" y="2197100"/>
                </a:cubicBezTo>
                <a:cubicBezTo>
                  <a:pt x="527054" y="2173815"/>
                  <a:pt x="464466" y="2198391"/>
                  <a:pt x="533400" y="2159000"/>
                </a:cubicBezTo>
                <a:cubicBezTo>
                  <a:pt x="577342" y="2133891"/>
                  <a:pt x="579556" y="2135148"/>
                  <a:pt x="622300" y="2120900"/>
                </a:cubicBezTo>
                <a:cubicBezTo>
                  <a:pt x="750378" y="2021284"/>
                  <a:pt x="689774" y="2043707"/>
                  <a:pt x="787400" y="2019300"/>
                </a:cubicBezTo>
                <a:cubicBezTo>
                  <a:pt x="804333" y="2006600"/>
                  <a:pt x="820251" y="1992418"/>
                  <a:pt x="838200" y="1981200"/>
                </a:cubicBezTo>
                <a:cubicBezTo>
                  <a:pt x="874071" y="1958781"/>
                  <a:pt x="890063" y="1955446"/>
                  <a:pt x="927100" y="1943100"/>
                </a:cubicBezTo>
                <a:cubicBezTo>
                  <a:pt x="939800" y="1926167"/>
                  <a:pt x="947976" y="1904603"/>
                  <a:pt x="965200" y="1892300"/>
                </a:cubicBezTo>
                <a:cubicBezTo>
                  <a:pt x="979403" y="1882155"/>
                  <a:pt x="999957" y="1886476"/>
                  <a:pt x="1016000" y="1879600"/>
                </a:cubicBezTo>
                <a:cubicBezTo>
                  <a:pt x="1030029" y="1873587"/>
                  <a:pt x="1041400" y="1862667"/>
                  <a:pt x="1054100" y="1854200"/>
                </a:cubicBezTo>
                <a:cubicBezTo>
                  <a:pt x="1062567" y="1841500"/>
                  <a:pt x="1068707" y="1826893"/>
                  <a:pt x="1079500" y="1816100"/>
                </a:cubicBezTo>
                <a:cubicBezTo>
                  <a:pt x="1115896" y="1779704"/>
                  <a:pt x="1114383" y="1798658"/>
                  <a:pt x="1155700" y="1778000"/>
                </a:cubicBezTo>
                <a:cubicBezTo>
                  <a:pt x="1169352" y="1771174"/>
                  <a:pt x="1182074" y="1762371"/>
                  <a:pt x="1193800" y="1752600"/>
                </a:cubicBezTo>
                <a:cubicBezTo>
                  <a:pt x="1207598" y="1741102"/>
                  <a:pt x="1216306" y="1723411"/>
                  <a:pt x="1231900" y="1714500"/>
                </a:cubicBezTo>
                <a:cubicBezTo>
                  <a:pt x="1247055" y="1705840"/>
                  <a:pt x="1265917" y="1706595"/>
                  <a:pt x="1282700" y="1701800"/>
                </a:cubicBezTo>
                <a:cubicBezTo>
                  <a:pt x="1295572" y="1698122"/>
                  <a:pt x="1308100" y="1693333"/>
                  <a:pt x="1320800" y="1689100"/>
                </a:cubicBezTo>
                <a:cubicBezTo>
                  <a:pt x="1329267" y="1676400"/>
                  <a:pt x="1334281" y="1660535"/>
                  <a:pt x="1346200" y="1651000"/>
                </a:cubicBezTo>
                <a:cubicBezTo>
                  <a:pt x="1356653" y="1642637"/>
                  <a:pt x="1372326" y="1644287"/>
                  <a:pt x="1384300" y="1638300"/>
                </a:cubicBezTo>
                <a:cubicBezTo>
                  <a:pt x="1397952" y="1631474"/>
                  <a:pt x="1409700" y="1621367"/>
                  <a:pt x="1422400" y="1612900"/>
                </a:cubicBezTo>
                <a:cubicBezTo>
                  <a:pt x="1430867" y="1600200"/>
                  <a:pt x="1437007" y="1585593"/>
                  <a:pt x="1447800" y="1574800"/>
                </a:cubicBezTo>
                <a:cubicBezTo>
                  <a:pt x="1477989" y="1544611"/>
                  <a:pt x="1524374" y="1536575"/>
                  <a:pt x="1562100" y="1524000"/>
                </a:cubicBezTo>
                <a:lnTo>
                  <a:pt x="1600200" y="1511300"/>
                </a:lnTo>
                <a:lnTo>
                  <a:pt x="1676400" y="1485900"/>
                </a:lnTo>
                <a:lnTo>
                  <a:pt x="1714500" y="1473200"/>
                </a:lnTo>
                <a:lnTo>
                  <a:pt x="1739900" y="1397000"/>
                </a:lnTo>
                <a:cubicBezTo>
                  <a:pt x="1744133" y="1384300"/>
                  <a:pt x="1749353" y="1371887"/>
                  <a:pt x="1752600" y="1358900"/>
                </a:cubicBezTo>
                <a:cubicBezTo>
                  <a:pt x="1772775" y="1278201"/>
                  <a:pt x="1760505" y="1324883"/>
                  <a:pt x="1790700" y="1219200"/>
                </a:cubicBezTo>
                <a:cubicBezTo>
                  <a:pt x="1801435" y="918624"/>
                  <a:pt x="1796996" y="924596"/>
                  <a:pt x="1816100" y="685800"/>
                </a:cubicBezTo>
                <a:cubicBezTo>
                  <a:pt x="1819829" y="639190"/>
                  <a:pt x="1823337" y="592538"/>
                  <a:pt x="1828800" y="546100"/>
                </a:cubicBezTo>
                <a:cubicBezTo>
                  <a:pt x="1830834" y="528810"/>
                  <a:pt x="1849023" y="405618"/>
                  <a:pt x="1866900" y="393700"/>
                </a:cubicBezTo>
                <a:lnTo>
                  <a:pt x="1905000" y="368300"/>
                </a:lnTo>
                <a:cubicBezTo>
                  <a:pt x="1909233" y="355600"/>
                  <a:pt x="1909337" y="340653"/>
                  <a:pt x="1917700" y="330200"/>
                </a:cubicBezTo>
                <a:cubicBezTo>
                  <a:pt x="1927235" y="318281"/>
                  <a:pt x="1941852" y="310999"/>
                  <a:pt x="1955800" y="304800"/>
                </a:cubicBezTo>
                <a:cubicBezTo>
                  <a:pt x="1980266" y="293926"/>
                  <a:pt x="2006600" y="287867"/>
                  <a:pt x="2032000" y="279400"/>
                </a:cubicBezTo>
                <a:cubicBezTo>
                  <a:pt x="2090578" y="259874"/>
                  <a:pt x="2056973" y="269325"/>
                  <a:pt x="2133600" y="254000"/>
                </a:cubicBezTo>
                <a:cubicBezTo>
                  <a:pt x="2193977" y="213748"/>
                  <a:pt x="2166873" y="243080"/>
                  <a:pt x="2197100" y="152400"/>
                </a:cubicBezTo>
                <a:lnTo>
                  <a:pt x="2209800" y="114300"/>
                </a:lnTo>
                <a:cubicBezTo>
                  <a:pt x="2214033" y="101600"/>
                  <a:pt x="2211361" y="83626"/>
                  <a:pt x="2222500" y="76200"/>
                </a:cubicBezTo>
                <a:cubicBezTo>
                  <a:pt x="2247900" y="59267"/>
                  <a:pt x="2269740" y="35053"/>
                  <a:pt x="2298700" y="25400"/>
                </a:cubicBezTo>
                <a:cubicBezTo>
                  <a:pt x="2340816" y="11361"/>
                  <a:pt x="2336800" y="26087"/>
                  <a:pt x="2349500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898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981200" y="1295400"/>
            <a:ext cx="5410200" cy="4191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dirty="0" smtClean="0"/>
              <a:t>Back</a:t>
            </a:r>
            <a:endParaRPr lang="zh-CN" altLang="en-US" sz="8800" dirty="0"/>
          </a:p>
        </p:txBody>
      </p:sp>
      <p:pic>
        <p:nvPicPr>
          <p:cNvPr id="3" name="pic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1" name="selectMe"/>
          <p:cNvSpPr/>
          <p:nvPr/>
        </p:nvSpPr>
        <p:spPr>
          <a:xfrm>
            <a:off x="2476500" y="2057400"/>
            <a:ext cx="5715042" cy="3314700"/>
          </a:xfrm>
          <a:custGeom>
            <a:avLst/>
            <a:gdLst>
              <a:gd name="connsiteX0" fmla="*/ 2349500 w 5715042"/>
              <a:gd name="connsiteY0" fmla="*/ 0 h 3314700"/>
              <a:gd name="connsiteX1" fmla="*/ 2349500 w 5715042"/>
              <a:gd name="connsiteY1" fmla="*/ 0 h 3314700"/>
              <a:gd name="connsiteX2" fmla="*/ 3340100 w 5715042"/>
              <a:gd name="connsiteY2" fmla="*/ 12700 h 3314700"/>
              <a:gd name="connsiteX3" fmla="*/ 3365500 w 5715042"/>
              <a:gd name="connsiteY3" fmla="*/ 50800 h 3314700"/>
              <a:gd name="connsiteX4" fmla="*/ 3403600 w 5715042"/>
              <a:gd name="connsiteY4" fmla="*/ 76200 h 3314700"/>
              <a:gd name="connsiteX5" fmla="*/ 3441700 w 5715042"/>
              <a:gd name="connsiteY5" fmla="*/ 88900 h 3314700"/>
              <a:gd name="connsiteX6" fmla="*/ 3530600 w 5715042"/>
              <a:gd name="connsiteY6" fmla="*/ 114300 h 3314700"/>
              <a:gd name="connsiteX7" fmla="*/ 3517900 w 5715042"/>
              <a:gd name="connsiteY7" fmla="*/ 215900 h 3314700"/>
              <a:gd name="connsiteX8" fmla="*/ 3505200 w 5715042"/>
              <a:gd name="connsiteY8" fmla="*/ 254000 h 3314700"/>
              <a:gd name="connsiteX9" fmla="*/ 3543300 w 5715042"/>
              <a:gd name="connsiteY9" fmla="*/ 266700 h 3314700"/>
              <a:gd name="connsiteX10" fmla="*/ 3619500 w 5715042"/>
              <a:gd name="connsiteY10" fmla="*/ 241300 h 3314700"/>
              <a:gd name="connsiteX11" fmla="*/ 3657600 w 5715042"/>
              <a:gd name="connsiteY11" fmla="*/ 228600 h 3314700"/>
              <a:gd name="connsiteX12" fmla="*/ 3683000 w 5715042"/>
              <a:gd name="connsiteY12" fmla="*/ 749300 h 3314700"/>
              <a:gd name="connsiteX13" fmla="*/ 3771900 w 5715042"/>
              <a:gd name="connsiteY13" fmla="*/ 863600 h 3314700"/>
              <a:gd name="connsiteX14" fmla="*/ 3810000 w 5715042"/>
              <a:gd name="connsiteY14" fmla="*/ 889000 h 3314700"/>
              <a:gd name="connsiteX15" fmla="*/ 3848100 w 5715042"/>
              <a:gd name="connsiteY15" fmla="*/ 838200 h 3314700"/>
              <a:gd name="connsiteX16" fmla="*/ 3898900 w 5715042"/>
              <a:gd name="connsiteY16" fmla="*/ 571500 h 3314700"/>
              <a:gd name="connsiteX17" fmla="*/ 3924300 w 5715042"/>
              <a:gd name="connsiteY17" fmla="*/ 609600 h 3314700"/>
              <a:gd name="connsiteX18" fmla="*/ 3937000 w 5715042"/>
              <a:gd name="connsiteY18" fmla="*/ 660400 h 3314700"/>
              <a:gd name="connsiteX19" fmla="*/ 3962400 w 5715042"/>
              <a:gd name="connsiteY19" fmla="*/ 876300 h 3314700"/>
              <a:gd name="connsiteX20" fmla="*/ 3975100 w 5715042"/>
              <a:gd name="connsiteY20" fmla="*/ 965200 h 3314700"/>
              <a:gd name="connsiteX21" fmla="*/ 4000500 w 5715042"/>
              <a:gd name="connsiteY21" fmla="*/ 1092200 h 3314700"/>
              <a:gd name="connsiteX22" fmla="*/ 4025900 w 5715042"/>
              <a:gd name="connsiteY22" fmla="*/ 1155700 h 3314700"/>
              <a:gd name="connsiteX23" fmla="*/ 4038600 w 5715042"/>
              <a:gd name="connsiteY23" fmla="*/ 1409700 h 3314700"/>
              <a:gd name="connsiteX24" fmla="*/ 4127500 w 5715042"/>
              <a:gd name="connsiteY24" fmla="*/ 1498600 h 3314700"/>
              <a:gd name="connsiteX25" fmla="*/ 4203700 w 5715042"/>
              <a:gd name="connsiteY25" fmla="*/ 1549400 h 3314700"/>
              <a:gd name="connsiteX26" fmla="*/ 4292600 w 5715042"/>
              <a:gd name="connsiteY26" fmla="*/ 1600200 h 3314700"/>
              <a:gd name="connsiteX27" fmla="*/ 4330700 w 5715042"/>
              <a:gd name="connsiteY27" fmla="*/ 1638300 h 3314700"/>
              <a:gd name="connsiteX28" fmla="*/ 4368800 w 5715042"/>
              <a:gd name="connsiteY28" fmla="*/ 1663700 h 3314700"/>
              <a:gd name="connsiteX29" fmla="*/ 4406900 w 5715042"/>
              <a:gd name="connsiteY29" fmla="*/ 1701800 h 3314700"/>
              <a:gd name="connsiteX30" fmla="*/ 4521200 w 5715042"/>
              <a:gd name="connsiteY30" fmla="*/ 1765300 h 3314700"/>
              <a:gd name="connsiteX31" fmla="*/ 4635500 w 5715042"/>
              <a:gd name="connsiteY31" fmla="*/ 1854200 h 3314700"/>
              <a:gd name="connsiteX32" fmla="*/ 4673600 w 5715042"/>
              <a:gd name="connsiteY32" fmla="*/ 1879600 h 3314700"/>
              <a:gd name="connsiteX33" fmla="*/ 4800600 w 5715042"/>
              <a:gd name="connsiteY33" fmla="*/ 1917700 h 3314700"/>
              <a:gd name="connsiteX34" fmla="*/ 4876800 w 5715042"/>
              <a:gd name="connsiteY34" fmla="*/ 1955800 h 3314700"/>
              <a:gd name="connsiteX35" fmla="*/ 5003800 w 5715042"/>
              <a:gd name="connsiteY35" fmla="*/ 2019300 h 3314700"/>
              <a:gd name="connsiteX36" fmla="*/ 5092700 w 5715042"/>
              <a:gd name="connsiteY36" fmla="*/ 2057400 h 3314700"/>
              <a:gd name="connsiteX37" fmla="*/ 5130800 w 5715042"/>
              <a:gd name="connsiteY37" fmla="*/ 2082800 h 3314700"/>
              <a:gd name="connsiteX38" fmla="*/ 5219700 w 5715042"/>
              <a:gd name="connsiteY38" fmla="*/ 2108200 h 3314700"/>
              <a:gd name="connsiteX39" fmla="*/ 5334000 w 5715042"/>
              <a:gd name="connsiteY39" fmla="*/ 2159000 h 3314700"/>
              <a:gd name="connsiteX40" fmla="*/ 5372100 w 5715042"/>
              <a:gd name="connsiteY40" fmla="*/ 2171700 h 3314700"/>
              <a:gd name="connsiteX41" fmla="*/ 5410200 w 5715042"/>
              <a:gd name="connsiteY41" fmla="*/ 2209800 h 3314700"/>
              <a:gd name="connsiteX42" fmla="*/ 5448300 w 5715042"/>
              <a:gd name="connsiteY42" fmla="*/ 2222500 h 3314700"/>
              <a:gd name="connsiteX43" fmla="*/ 5486400 w 5715042"/>
              <a:gd name="connsiteY43" fmla="*/ 2247900 h 3314700"/>
              <a:gd name="connsiteX44" fmla="*/ 5524500 w 5715042"/>
              <a:gd name="connsiteY44" fmla="*/ 2260600 h 3314700"/>
              <a:gd name="connsiteX45" fmla="*/ 5562600 w 5715042"/>
              <a:gd name="connsiteY45" fmla="*/ 2286000 h 3314700"/>
              <a:gd name="connsiteX46" fmla="*/ 5600700 w 5715042"/>
              <a:gd name="connsiteY46" fmla="*/ 2298700 h 3314700"/>
              <a:gd name="connsiteX47" fmla="*/ 5676900 w 5715042"/>
              <a:gd name="connsiteY47" fmla="*/ 2349500 h 3314700"/>
              <a:gd name="connsiteX48" fmla="*/ 5715000 w 5715042"/>
              <a:gd name="connsiteY48" fmla="*/ 2501900 h 3314700"/>
              <a:gd name="connsiteX49" fmla="*/ 5676900 w 5715042"/>
              <a:gd name="connsiteY49" fmla="*/ 2768600 h 3314700"/>
              <a:gd name="connsiteX50" fmla="*/ 5638800 w 5715042"/>
              <a:gd name="connsiteY50" fmla="*/ 2806700 h 3314700"/>
              <a:gd name="connsiteX51" fmla="*/ 5575300 w 5715042"/>
              <a:gd name="connsiteY51" fmla="*/ 2921000 h 3314700"/>
              <a:gd name="connsiteX52" fmla="*/ 5511800 w 5715042"/>
              <a:gd name="connsiteY52" fmla="*/ 2971800 h 3314700"/>
              <a:gd name="connsiteX53" fmla="*/ 5435600 w 5715042"/>
              <a:gd name="connsiteY53" fmla="*/ 3022600 h 3314700"/>
              <a:gd name="connsiteX54" fmla="*/ 5397500 w 5715042"/>
              <a:gd name="connsiteY54" fmla="*/ 3035300 h 3314700"/>
              <a:gd name="connsiteX55" fmla="*/ 5359400 w 5715042"/>
              <a:gd name="connsiteY55" fmla="*/ 3060700 h 3314700"/>
              <a:gd name="connsiteX56" fmla="*/ 5308600 w 5715042"/>
              <a:gd name="connsiteY56" fmla="*/ 3073400 h 3314700"/>
              <a:gd name="connsiteX57" fmla="*/ 5270500 w 5715042"/>
              <a:gd name="connsiteY57" fmla="*/ 3086100 h 3314700"/>
              <a:gd name="connsiteX58" fmla="*/ 5219700 w 5715042"/>
              <a:gd name="connsiteY58" fmla="*/ 3098800 h 3314700"/>
              <a:gd name="connsiteX59" fmla="*/ 5118100 w 5715042"/>
              <a:gd name="connsiteY59" fmla="*/ 3136900 h 3314700"/>
              <a:gd name="connsiteX60" fmla="*/ 5067300 w 5715042"/>
              <a:gd name="connsiteY60" fmla="*/ 3149600 h 3314700"/>
              <a:gd name="connsiteX61" fmla="*/ 4749800 w 5715042"/>
              <a:gd name="connsiteY61" fmla="*/ 3225800 h 3314700"/>
              <a:gd name="connsiteX62" fmla="*/ 4356100 w 5715042"/>
              <a:gd name="connsiteY62" fmla="*/ 3238500 h 3314700"/>
              <a:gd name="connsiteX63" fmla="*/ 4203700 w 5715042"/>
              <a:gd name="connsiteY63" fmla="*/ 3251200 h 3314700"/>
              <a:gd name="connsiteX64" fmla="*/ 4076700 w 5715042"/>
              <a:gd name="connsiteY64" fmla="*/ 3276600 h 3314700"/>
              <a:gd name="connsiteX65" fmla="*/ 3810000 w 5715042"/>
              <a:gd name="connsiteY65" fmla="*/ 3289300 h 3314700"/>
              <a:gd name="connsiteX66" fmla="*/ 2768600 w 5715042"/>
              <a:gd name="connsiteY66" fmla="*/ 3314700 h 3314700"/>
              <a:gd name="connsiteX67" fmla="*/ 1498600 w 5715042"/>
              <a:gd name="connsiteY67" fmla="*/ 3289300 h 3314700"/>
              <a:gd name="connsiteX68" fmla="*/ 1397000 w 5715042"/>
              <a:gd name="connsiteY68" fmla="*/ 3276600 h 3314700"/>
              <a:gd name="connsiteX69" fmla="*/ 1219200 w 5715042"/>
              <a:gd name="connsiteY69" fmla="*/ 3238500 h 3314700"/>
              <a:gd name="connsiteX70" fmla="*/ 1155700 w 5715042"/>
              <a:gd name="connsiteY70" fmla="*/ 3225800 h 3314700"/>
              <a:gd name="connsiteX71" fmla="*/ 1003300 w 5715042"/>
              <a:gd name="connsiteY71" fmla="*/ 3200400 h 3314700"/>
              <a:gd name="connsiteX72" fmla="*/ 952500 w 5715042"/>
              <a:gd name="connsiteY72" fmla="*/ 3175000 h 3314700"/>
              <a:gd name="connsiteX73" fmla="*/ 838200 w 5715042"/>
              <a:gd name="connsiteY73" fmla="*/ 3149600 h 3314700"/>
              <a:gd name="connsiteX74" fmla="*/ 749300 w 5715042"/>
              <a:gd name="connsiteY74" fmla="*/ 3124200 h 3314700"/>
              <a:gd name="connsiteX75" fmla="*/ 698500 w 5715042"/>
              <a:gd name="connsiteY75" fmla="*/ 3086100 h 3314700"/>
              <a:gd name="connsiteX76" fmla="*/ 660400 w 5715042"/>
              <a:gd name="connsiteY76" fmla="*/ 3073400 h 3314700"/>
              <a:gd name="connsiteX77" fmla="*/ 596900 w 5715042"/>
              <a:gd name="connsiteY77" fmla="*/ 3048000 h 3314700"/>
              <a:gd name="connsiteX78" fmla="*/ 520700 w 5715042"/>
              <a:gd name="connsiteY78" fmla="*/ 2997200 h 3314700"/>
              <a:gd name="connsiteX79" fmla="*/ 482600 w 5715042"/>
              <a:gd name="connsiteY79" fmla="*/ 2984500 h 3314700"/>
              <a:gd name="connsiteX80" fmla="*/ 444500 w 5715042"/>
              <a:gd name="connsiteY80" fmla="*/ 2959100 h 3314700"/>
              <a:gd name="connsiteX81" fmla="*/ 393700 w 5715042"/>
              <a:gd name="connsiteY81" fmla="*/ 2933700 h 3314700"/>
              <a:gd name="connsiteX82" fmla="*/ 355600 w 5715042"/>
              <a:gd name="connsiteY82" fmla="*/ 2908300 h 3314700"/>
              <a:gd name="connsiteX83" fmla="*/ 304800 w 5715042"/>
              <a:gd name="connsiteY83" fmla="*/ 2882900 h 3314700"/>
              <a:gd name="connsiteX84" fmla="*/ 203200 w 5715042"/>
              <a:gd name="connsiteY84" fmla="*/ 2781300 h 3314700"/>
              <a:gd name="connsiteX85" fmla="*/ 127000 w 5715042"/>
              <a:gd name="connsiteY85" fmla="*/ 2730500 h 3314700"/>
              <a:gd name="connsiteX86" fmla="*/ 76200 w 5715042"/>
              <a:gd name="connsiteY86" fmla="*/ 2654300 h 3314700"/>
              <a:gd name="connsiteX87" fmla="*/ 25400 w 5715042"/>
              <a:gd name="connsiteY87" fmla="*/ 2552700 h 3314700"/>
              <a:gd name="connsiteX88" fmla="*/ 0 w 5715042"/>
              <a:gd name="connsiteY88" fmla="*/ 2463800 h 3314700"/>
              <a:gd name="connsiteX89" fmla="*/ 12700 w 5715042"/>
              <a:gd name="connsiteY89" fmla="*/ 2387600 h 3314700"/>
              <a:gd name="connsiteX90" fmla="*/ 50800 w 5715042"/>
              <a:gd name="connsiteY90" fmla="*/ 2349500 h 3314700"/>
              <a:gd name="connsiteX91" fmla="*/ 88900 w 5715042"/>
              <a:gd name="connsiteY91" fmla="*/ 2336800 h 3314700"/>
              <a:gd name="connsiteX92" fmla="*/ 139700 w 5715042"/>
              <a:gd name="connsiteY92" fmla="*/ 2298700 h 3314700"/>
              <a:gd name="connsiteX93" fmla="*/ 292100 w 5715042"/>
              <a:gd name="connsiteY93" fmla="*/ 2235200 h 3314700"/>
              <a:gd name="connsiteX94" fmla="*/ 368300 w 5715042"/>
              <a:gd name="connsiteY94" fmla="*/ 2209800 h 3314700"/>
              <a:gd name="connsiteX95" fmla="*/ 457200 w 5715042"/>
              <a:gd name="connsiteY95" fmla="*/ 2197100 h 3314700"/>
              <a:gd name="connsiteX96" fmla="*/ 533400 w 5715042"/>
              <a:gd name="connsiteY96" fmla="*/ 2159000 h 3314700"/>
              <a:gd name="connsiteX97" fmla="*/ 622300 w 5715042"/>
              <a:gd name="connsiteY97" fmla="*/ 2120900 h 3314700"/>
              <a:gd name="connsiteX98" fmla="*/ 787400 w 5715042"/>
              <a:gd name="connsiteY98" fmla="*/ 2019300 h 3314700"/>
              <a:gd name="connsiteX99" fmla="*/ 838200 w 5715042"/>
              <a:gd name="connsiteY99" fmla="*/ 1981200 h 3314700"/>
              <a:gd name="connsiteX100" fmla="*/ 927100 w 5715042"/>
              <a:gd name="connsiteY100" fmla="*/ 1943100 h 3314700"/>
              <a:gd name="connsiteX101" fmla="*/ 965200 w 5715042"/>
              <a:gd name="connsiteY101" fmla="*/ 1892300 h 3314700"/>
              <a:gd name="connsiteX102" fmla="*/ 1016000 w 5715042"/>
              <a:gd name="connsiteY102" fmla="*/ 1879600 h 3314700"/>
              <a:gd name="connsiteX103" fmla="*/ 1054100 w 5715042"/>
              <a:gd name="connsiteY103" fmla="*/ 1854200 h 3314700"/>
              <a:gd name="connsiteX104" fmla="*/ 1079500 w 5715042"/>
              <a:gd name="connsiteY104" fmla="*/ 1816100 h 3314700"/>
              <a:gd name="connsiteX105" fmla="*/ 1155700 w 5715042"/>
              <a:gd name="connsiteY105" fmla="*/ 1778000 h 3314700"/>
              <a:gd name="connsiteX106" fmla="*/ 1193800 w 5715042"/>
              <a:gd name="connsiteY106" fmla="*/ 1752600 h 3314700"/>
              <a:gd name="connsiteX107" fmla="*/ 1231900 w 5715042"/>
              <a:gd name="connsiteY107" fmla="*/ 1714500 h 3314700"/>
              <a:gd name="connsiteX108" fmla="*/ 1282700 w 5715042"/>
              <a:gd name="connsiteY108" fmla="*/ 1701800 h 3314700"/>
              <a:gd name="connsiteX109" fmla="*/ 1320800 w 5715042"/>
              <a:gd name="connsiteY109" fmla="*/ 1689100 h 3314700"/>
              <a:gd name="connsiteX110" fmla="*/ 1346200 w 5715042"/>
              <a:gd name="connsiteY110" fmla="*/ 1651000 h 3314700"/>
              <a:gd name="connsiteX111" fmla="*/ 1384300 w 5715042"/>
              <a:gd name="connsiteY111" fmla="*/ 1638300 h 3314700"/>
              <a:gd name="connsiteX112" fmla="*/ 1422400 w 5715042"/>
              <a:gd name="connsiteY112" fmla="*/ 1612900 h 3314700"/>
              <a:gd name="connsiteX113" fmla="*/ 1447800 w 5715042"/>
              <a:gd name="connsiteY113" fmla="*/ 1574800 h 3314700"/>
              <a:gd name="connsiteX114" fmla="*/ 1562100 w 5715042"/>
              <a:gd name="connsiteY114" fmla="*/ 1524000 h 3314700"/>
              <a:gd name="connsiteX115" fmla="*/ 1600200 w 5715042"/>
              <a:gd name="connsiteY115" fmla="*/ 1511300 h 3314700"/>
              <a:gd name="connsiteX116" fmla="*/ 1676400 w 5715042"/>
              <a:gd name="connsiteY116" fmla="*/ 1485900 h 3314700"/>
              <a:gd name="connsiteX117" fmla="*/ 1714500 w 5715042"/>
              <a:gd name="connsiteY117" fmla="*/ 1473200 h 3314700"/>
              <a:gd name="connsiteX118" fmla="*/ 1739900 w 5715042"/>
              <a:gd name="connsiteY118" fmla="*/ 1397000 h 3314700"/>
              <a:gd name="connsiteX119" fmla="*/ 1752600 w 5715042"/>
              <a:gd name="connsiteY119" fmla="*/ 1358900 h 3314700"/>
              <a:gd name="connsiteX120" fmla="*/ 1790700 w 5715042"/>
              <a:gd name="connsiteY120" fmla="*/ 1219200 h 3314700"/>
              <a:gd name="connsiteX121" fmla="*/ 1816100 w 5715042"/>
              <a:gd name="connsiteY121" fmla="*/ 685800 h 3314700"/>
              <a:gd name="connsiteX122" fmla="*/ 1828800 w 5715042"/>
              <a:gd name="connsiteY122" fmla="*/ 546100 h 3314700"/>
              <a:gd name="connsiteX123" fmla="*/ 1866900 w 5715042"/>
              <a:gd name="connsiteY123" fmla="*/ 393700 h 3314700"/>
              <a:gd name="connsiteX124" fmla="*/ 1905000 w 5715042"/>
              <a:gd name="connsiteY124" fmla="*/ 368300 h 3314700"/>
              <a:gd name="connsiteX125" fmla="*/ 1917700 w 5715042"/>
              <a:gd name="connsiteY125" fmla="*/ 330200 h 3314700"/>
              <a:gd name="connsiteX126" fmla="*/ 1955800 w 5715042"/>
              <a:gd name="connsiteY126" fmla="*/ 304800 h 3314700"/>
              <a:gd name="connsiteX127" fmla="*/ 2032000 w 5715042"/>
              <a:gd name="connsiteY127" fmla="*/ 279400 h 3314700"/>
              <a:gd name="connsiteX128" fmla="*/ 2133600 w 5715042"/>
              <a:gd name="connsiteY128" fmla="*/ 254000 h 3314700"/>
              <a:gd name="connsiteX129" fmla="*/ 2197100 w 5715042"/>
              <a:gd name="connsiteY129" fmla="*/ 152400 h 3314700"/>
              <a:gd name="connsiteX130" fmla="*/ 2209800 w 5715042"/>
              <a:gd name="connsiteY130" fmla="*/ 114300 h 3314700"/>
              <a:gd name="connsiteX131" fmla="*/ 2222500 w 5715042"/>
              <a:gd name="connsiteY131" fmla="*/ 76200 h 3314700"/>
              <a:gd name="connsiteX132" fmla="*/ 2298700 w 5715042"/>
              <a:gd name="connsiteY132" fmla="*/ 25400 h 3314700"/>
              <a:gd name="connsiteX133" fmla="*/ 2349500 w 5715042"/>
              <a:gd name="connsiteY133" fmla="*/ 0 h 3314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5715042" h="3314700">
                <a:moveTo>
                  <a:pt x="2349500" y="0"/>
                </a:moveTo>
                <a:lnTo>
                  <a:pt x="2349500" y="0"/>
                </a:lnTo>
                <a:lnTo>
                  <a:pt x="3340100" y="12700"/>
                </a:lnTo>
                <a:cubicBezTo>
                  <a:pt x="3355344" y="13462"/>
                  <a:pt x="3354707" y="40007"/>
                  <a:pt x="3365500" y="50800"/>
                </a:cubicBezTo>
                <a:cubicBezTo>
                  <a:pt x="3376293" y="61593"/>
                  <a:pt x="3389948" y="69374"/>
                  <a:pt x="3403600" y="76200"/>
                </a:cubicBezTo>
                <a:cubicBezTo>
                  <a:pt x="3415574" y="82187"/>
                  <a:pt x="3428878" y="85053"/>
                  <a:pt x="3441700" y="88900"/>
                </a:cubicBezTo>
                <a:cubicBezTo>
                  <a:pt x="3471219" y="97756"/>
                  <a:pt x="3500967" y="105833"/>
                  <a:pt x="3530600" y="114300"/>
                </a:cubicBezTo>
                <a:cubicBezTo>
                  <a:pt x="3526367" y="148167"/>
                  <a:pt x="3524005" y="182320"/>
                  <a:pt x="3517900" y="215900"/>
                </a:cubicBezTo>
                <a:cubicBezTo>
                  <a:pt x="3515505" y="229071"/>
                  <a:pt x="3499213" y="242026"/>
                  <a:pt x="3505200" y="254000"/>
                </a:cubicBezTo>
                <a:cubicBezTo>
                  <a:pt x="3511187" y="265974"/>
                  <a:pt x="3530600" y="262467"/>
                  <a:pt x="3543300" y="266700"/>
                </a:cubicBezTo>
                <a:lnTo>
                  <a:pt x="3619500" y="241300"/>
                </a:lnTo>
                <a:lnTo>
                  <a:pt x="3657600" y="228600"/>
                </a:lnTo>
                <a:cubicBezTo>
                  <a:pt x="3726655" y="435764"/>
                  <a:pt x="3604237" y="56185"/>
                  <a:pt x="3683000" y="749300"/>
                </a:cubicBezTo>
                <a:cubicBezTo>
                  <a:pt x="3685962" y="775369"/>
                  <a:pt x="3746221" y="842201"/>
                  <a:pt x="3771900" y="863600"/>
                </a:cubicBezTo>
                <a:cubicBezTo>
                  <a:pt x="3783626" y="873371"/>
                  <a:pt x="3797300" y="880533"/>
                  <a:pt x="3810000" y="889000"/>
                </a:cubicBezTo>
                <a:cubicBezTo>
                  <a:pt x="3822700" y="872067"/>
                  <a:pt x="3844881" y="859121"/>
                  <a:pt x="3848100" y="838200"/>
                </a:cubicBezTo>
                <a:cubicBezTo>
                  <a:pt x="3891594" y="555489"/>
                  <a:pt x="3768020" y="527873"/>
                  <a:pt x="3898900" y="571500"/>
                </a:cubicBezTo>
                <a:cubicBezTo>
                  <a:pt x="3907367" y="584200"/>
                  <a:pt x="3918287" y="595571"/>
                  <a:pt x="3924300" y="609600"/>
                </a:cubicBezTo>
                <a:cubicBezTo>
                  <a:pt x="3931176" y="625643"/>
                  <a:pt x="3933577" y="643284"/>
                  <a:pt x="3937000" y="660400"/>
                </a:cubicBezTo>
                <a:cubicBezTo>
                  <a:pt x="3956429" y="757546"/>
                  <a:pt x="3949108" y="756672"/>
                  <a:pt x="3962400" y="876300"/>
                </a:cubicBezTo>
                <a:cubicBezTo>
                  <a:pt x="3965706" y="906051"/>
                  <a:pt x="3970548" y="935614"/>
                  <a:pt x="3975100" y="965200"/>
                </a:cubicBezTo>
                <a:cubicBezTo>
                  <a:pt x="3980460" y="1000037"/>
                  <a:pt x="3988475" y="1056126"/>
                  <a:pt x="4000500" y="1092200"/>
                </a:cubicBezTo>
                <a:cubicBezTo>
                  <a:pt x="4007709" y="1113827"/>
                  <a:pt x="4017433" y="1134533"/>
                  <a:pt x="4025900" y="1155700"/>
                </a:cubicBezTo>
                <a:cubicBezTo>
                  <a:pt x="4030133" y="1240367"/>
                  <a:pt x="4022591" y="1326453"/>
                  <a:pt x="4038600" y="1409700"/>
                </a:cubicBezTo>
                <a:cubicBezTo>
                  <a:pt x="4057757" y="1509316"/>
                  <a:pt x="4077572" y="1470862"/>
                  <a:pt x="4127500" y="1498600"/>
                </a:cubicBezTo>
                <a:cubicBezTo>
                  <a:pt x="4154185" y="1513425"/>
                  <a:pt x="4176396" y="1535748"/>
                  <a:pt x="4203700" y="1549400"/>
                </a:cubicBezTo>
                <a:cubicBezTo>
                  <a:pt x="4234754" y="1564927"/>
                  <a:pt x="4265674" y="1577761"/>
                  <a:pt x="4292600" y="1600200"/>
                </a:cubicBezTo>
                <a:cubicBezTo>
                  <a:pt x="4306398" y="1611698"/>
                  <a:pt x="4316902" y="1626802"/>
                  <a:pt x="4330700" y="1638300"/>
                </a:cubicBezTo>
                <a:cubicBezTo>
                  <a:pt x="4342426" y="1648071"/>
                  <a:pt x="4357074" y="1653929"/>
                  <a:pt x="4368800" y="1663700"/>
                </a:cubicBezTo>
                <a:cubicBezTo>
                  <a:pt x="4382598" y="1675198"/>
                  <a:pt x="4391956" y="1691837"/>
                  <a:pt x="4406900" y="1701800"/>
                </a:cubicBezTo>
                <a:cubicBezTo>
                  <a:pt x="4502720" y="1765680"/>
                  <a:pt x="4368279" y="1612379"/>
                  <a:pt x="4521200" y="1765300"/>
                </a:cubicBezTo>
                <a:cubicBezTo>
                  <a:pt x="4580886" y="1824986"/>
                  <a:pt x="4544356" y="1793437"/>
                  <a:pt x="4635500" y="1854200"/>
                </a:cubicBezTo>
                <a:cubicBezTo>
                  <a:pt x="4648200" y="1862667"/>
                  <a:pt x="4658792" y="1875898"/>
                  <a:pt x="4673600" y="1879600"/>
                </a:cubicBezTo>
                <a:cubicBezTo>
                  <a:pt x="4701997" y="1886699"/>
                  <a:pt x="4782048" y="1905332"/>
                  <a:pt x="4800600" y="1917700"/>
                </a:cubicBezTo>
                <a:cubicBezTo>
                  <a:pt x="4969740" y="2030460"/>
                  <a:pt x="4719059" y="1868166"/>
                  <a:pt x="4876800" y="1955800"/>
                </a:cubicBezTo>
                <a:cubicBezTo>
                  <a:pt x="5000513" y="2024530"/>
                  <a:pt x="4904522" y="1994480"/>
                  <a:pt x="5003800" y="2019300"/>
                </a:cubicBezTo>
                <a:cubicBezTo>
                  <a:pt x="5099452" y="2083068"/>
                  <a:pt x="4977886" y="2008194"/>
                  <a:pt x="5092700" y="2057400"/>
                </a:cubicBezTo>
                <a:cubicBezTo>
                  <a:pt x="5106729" y="2063413"/>
                  <a:pt x="5117148" y="2075974"/>
                  <a:pt x="5130800" y="2082800"/>
                </a:cubicBezTo>
                <a:cubicBezTo>
                  <a:pt x="5149020" y="2091910"/>
                  <a:pt x="5203424" y="2104131"/>
                  <a:pt x="5219700" y="2108200"/>
                </a:cubicBezTo>
                <a:cubicBezTo>
                  <a:pt x="5280077" y="2148452"/>
                  <a:pt x="5243320" y="2128773"/>
                  <a:pt x="5334000" y="2159000"/>
                </a:cubicBezTo>
                <a:lnTo>
                  <a:pt x="5372100" y="2171700"/>
                </a:lnTo>
                <a:cubicBezTo>
                  <a:pt x="5384800" y="2184400"/>
                  <a:pt x="5395256" y="2199837"/>
                  <a:pt x="5410200" y="2209800"/>
                </a:cubicBezTo>
                <a:cubicBezTo>
                  <a:pt x="5421339" y="2217226"/>
                  <a:pt x="5436326" y="2216513"/>
                  <a:pt x="5448300" y="2222500"/>
                </a:cubicBezTo>
                <a:cubicBezTo>
                  <a:pt x="5461952" y="2229326"/>
                  <a:pt x="5472748" y="2241074"/>
                  <a:pt x="5486400" y="2247900"/>
                </a:cubicBezTo>
                <a:cubicBezTo>
                  <a:pt x="5498374" y="2253887"/>
                  <a:pt x="5512526" y="2254613"/>
                  <a:pt x="5524500" y="2260600"/>
                </a:cubicBezTo>
                <a:cubicBezTo>
                  <a:pt x="5538152" y="2267426"/>
                  <a:pt x="5548948" y="2279174"/>
                  <a:pt x="5562600" y="2286000"/>
                </a:cubicBezTo>
                <a:cubicBezTo>
                  <a:pt x="5574574" y="2291987"/>
                  <a:pt x="5588998" y="2292199"/>
                  <a:pt x="5600700" y="2298700"/>
                </a:cubicBezTo>
                <a:cubicBezTo>
                  <a:pt x="5627385" y="2313525"/>
                  <a:pt x="5676900" y="2349500"/>
                  <a:pt x="5676900" y="2349500"/>
                </a:cubicBezTo>
                <a:cubicBezTo>
                  <a:pt x="5717836" y="2410904"/>
                  <a:pt x="5715000" y="2394008"/>
                  <a:pt x="5715000" y="2501900"/>
                </a:cubicBezTo>
                <a:cubicBezTo>
                  <a:pt x="5715000" y="2502446"/>
                  <a:pt x="5705961" y="2739539"/>
                  <a:pt x="5676900" y="2768600"/>
                </a:cubicBezTo>
                <a:lnTo>
                  <a:pt x="5638800" y="2806700"/>
                </a:lnTo>
                <a:cubicBezTo>
                  <a:pt x="5621703" y="2857990"/>
                  <a:pt x="5621538" y="2869624"/>
                  <a:pt x="5575300" y="2921000"/>
                </a:cubicBezTo>
                <a:cubicBezTo>
                  <a:pt x="5557167" y="2941148"/>
                  <a:pt x="5533722" y="2955857"/>
                  <a:pt x="5511800" y="2971800"/>
                </a:cubicBezTo>
                <a:cubicBezTo>
                  <a:pt x="5487112" y="2989755"/>
                  <a:pt x="5464560" y="3012947"/>
                  <a:pt x="5435600" y="3022600"/>
                </a:cubicBezTo>
                <a:cubicBezTo>
                  <a:pt x="5422900" y="3026833"/>
                  <a:pt x="5409474" y="3029313"/>
                  <a:pt x="5397500" y="3035300"/>
                </a:cubicBezTo>
                <a:cubicBezTo>
                  <a:pt x="5383848" y="3042126"/>
                  <a:pt x="5373429" y="3054687"/>
                  <a:pt x="5359400" y="3060700"/>
                </a:cubicBezTo>
                <a:cubicBezTo>
                  <a:pt x="5343357" y="3067576"/>
                  <a:pt x="5325383" y="3068605"/>
                  <a:pt x="5308600" y="3073400"/>
                </a:cubicBezTo>
                <a:cubicBezTo>
                  <a:pt x="5295728" y="3077078"/>
                  <a:pt x="5283372" y="3082422"/>
                  <a:pt x="5270500" y="3086100"/>
                </a:cubicBezTo>
                <a:cubicBezTo>
                  <a:pt x="5253717" y="3090895"/>
                  <a:pt x="5236259" y="3093280"/>
                  <a:pt x="5219700" y="3098800"/>
                </a:cubicBezTo>
                <a:cubicBezTo>
                  <a:pt x="5185386" y="3110238"/>
                  <a:pt x="5152414" y="3125462"/>
                  <a:pt x="5118100" y="3136900"/>
                </a:cubicBezTo>
                <a:cubicBezTo>
                  <a:pt x="5101541" y="3142420"/>
                  <a:pt x="5083859" y="3144080"/>
                  <a:pt x="5067300" y="3149600"/>
                </a:cubicBezTo>
                <a:cubicBezTo>
                  <a:pt x="4933372" y="3194243"/>
                  <a:pt x="4928385" y="3220039"/>
                  <a:pt x="4749800" y="3225800"/>
                </a:cubicBezTo>
                <a:lnTo>
                  <a:pt x="4356100" y="3238500"/>
                </a:lnTo>
                <a:cubicBezTo>
                  <a:pt x="4305300" y="3242733"/>
                  <a:pt x="4254209" y="3244312"/>
                  <a:pt x="4203700" y="3251200"/>
                </a:cubicBezTo>
                <a:cubicBezTo>
                  <a:pt x="4160924" y="3257033"/>
                  <a:pt x="4119671" y="3272442"/>
                  <a:pt x="4076700" y="3276600"/>
                </a:cubicBezTo>
                <a:cubicBezTo>
                  <a:pt x="3988113" y="3285173"/>
                  <a:pt x="3898942" y="3286066"/>
                  <a:pt x="3810000" y="3289300"/>
                </a:cubicBezTo>
                <a:cubicBezTo>
                  <a:pt x="3459271" y="3302054"/>
                  <a:pt x="3120989" y="3307359"/>
                  <a:pt x="2768600" y="3314700"/>
                </a:cubicBezTo>
                <a:cubicBezTo>
                  <a:pt x="2486976" y="3311347"/>
                  <a:pt x="1893944" y="3322245"/>
                  <a:pt x="1498600" y="3289300"/>
                </a:cubicBezTo>
                <a:cubicBezTo>
                  <a:pt x="1464588" y="3286466"/>
                  <a:pt x="1430580" y="3282705"/>
                  <a:pt x="1397000" y="3276600"/>
                </a:cubicBezTo>
                <a:cubicBezTo>
                  <a:pt x="1337366" y="3265757"/>
                  <a:pt x="1278512" y="3250987"/>
                  <a:pt x="1219200" y="3238500"/>
                </a:cubicBezTo>
                <a:cubicBezTo>
                  <a:pt x="1198077" y="3234053"/>
                  <a:pt x="1176992" y="3229349"/>
                  <a:pt x="1155700" y="3225800"/>
                </a:cubicBezTo>
                <a:lnTo>
                  <a:pt x="1003300" y="3200400"/>
                </a:lnTo>
                <a:cubicBezTo>
                  <a:pt x="986367" y="3191933"/>
                  <a:pt x="970227" y="3181647"/>
                  <a:pt x="952500" y="3175000"/>
                </a:cubicBezTo>
                <a:cubicBezTo>
                  <a:pt x="929974" y="3166553"/>
                  <a:pt x="857951" y="3153989"/>
                  <a:pt x="838200" y="3149600"/>
                </a:cubicBezTo>
                <a:cubicBezTo>
                  <a:pt x="790360" y="3138969"/>
                  <a:pt x="791728" y="3138343"/>
                  <a:pt x="749300" y="3124200"/>
                </a:cubicBezTo>
                <a:cubicBezTo>
                  <a:pt x="732367" y="3111500"/>
                  <a:pt x="716878" y="3096602"/>
                  <a:pt x="698500" y="3086100"/>
                </a:cubicBezTo>
                <a:cubicBezTo>
                  <a:pt x="686877" y="3079458"/>
                  <a:pt x="672935" y="3078100"/>
                  <a:pt x="660400" y="3073400"/>
                </a:cubicBezTo>
                <a:cubicBezTo>
                  <a:pt x="639054" y="3065395"/>
                  <a:pt x="616914" y="3058916"/>
                  <a:pt x="596900" y="3048000"/>
                </a:cubicBezTo>
                <a:cubicBezTo>
                  <a:pt x="570100" y="3033382"/>
                  <a:pt x="549660" y="3006853"/>
                  <a:pt x="520700" y="2997200"/>
                </a:cubicBezTo>
                <a:cubicBezTo>
                  <a:pt x="508000" y="2992967"/>
                  <a:pt x="494574" y="2990487"/>
                  <a:pt x="482600" y="2984500"/>
                </a:cubicBezTo>
                <a:cubicBezTo>
                  <a:pt x="468948" y="2977674"/>
                  <a:pt x="457752" y="2966673"/>
                  <a:pt x="444500" y="2959100"/>
                </a:cubicBezTo>
                <a:cubicBezTo>
                  <a:pt x="428062" y="2949707"/>
                  <a:pt x="410138" y="2943093"/>
                  <a:pt x="393700" y="2933700"/>
                </a:cubicBezTo>
                <a:cubicBezTo>
                  <a:pt x="380448" y="2926127"/>
                  <a:pt x="368852" y="2915873"/>
                  <a:pt x="355600" y="2908300"/>
                </a:cubicBezTo>
                <a:cubicBezTo>
                  <a:pt x="339162" y="2898907"/>
                  <a:pt x="319344" y="2895020"/>
                  <a:pt x="304800" y="2882900"/>
                </a:cubicBezTo>
                <a:cubicBezTo>
                  <a:pt x="268006" y="2852239"/>
                  <a:pt x="243051" y="2807867"/>
                  <a:pt x="203200" y="2781300"/>
                </a:cubicBezTo>
                <a:lnTo>
                  <a:pt x="127000" y="2730500"/>
                </a:lnTo>
                <a:cubicBezTo>
                  <a:pt x="110067" y="2705100"/>
                  <a:pt x="89852" y="2681604"/>
                  <a:pt x="76200" y="2654300"/>
                </a:cubicBezTo>
                <a:cubicBezTo>
                  <a:pt x="4865" y="2511631"/>
                  <a:pt x="138852" y="2703970"/>
                  <a:pt x="25400" y="2552700"/>
                </a:cubicBezTo>
                <a:cubicBezTo>
                  <a:pt x="19411" y="2534733"/>
                  <a:pt x="0" y="2479747"/>
                  <a:pt x="0" y="2463800"/>
                </a:cubicBezTo>
                <a:cubicBezTo>
                  <a:pt x="0" y="2438050"/>
                  <a:pt x="2242" y="2411131"/>
                  <a:pt x="12700" y="2387600"/>
                </a:cubicBezTo>
                <a:cubicBezTo>
                  <a:pt x="19994" y="2371187"/>
                  <a:pt x="35856" y="2359463"/>
                  <a:pt x="50800" y="2349500"/>
                </a:cubicBezTo>
                <a:cubicBezTo>
                  <a:pt x="61939" y="2342074"/>
                  <a:pt x="76200" y="2341033"/>
                  <a:pt x="88900" y="2336800"/>
                </a:cubicBezTo>
                <a:cubicBezTo>
                  <a:pt x="105833" y="2324100"/>
                  <a:pt x="121417" y="2309365"/>
                  <a:pt x="139700" y="2298700"/>
                </a:cubicBezTo>
                <a:cubicBezTo>
                  <a:pt x="255947" y="2230889"/>
                  <a:pt x="205011" y="2261327"/>
                  <a:pt x="292100" y="2235200"/>
                </a:cubicBezTo>
                <a:cubicBezTo>
                  <a:pt x="317745" y="2227507"/>
                  <a:pt x="342212" y="2215820"/>
                  <a:pt x="368300" y="2209800"/>
                </a:cubicBezTo>
                <a:cubicBezTo>
                  <a:pt x="397468" y="2203069"/>
                  <a:pt x="427567" y="2201333"/>
                  <a:pt x="457200" y="2197100"/>
                </a:cubicBezTo>
                <a:cubicBezTo>
                  <a:pt x="527054" y="2173815"/>
                  <a:pt x="464466" y="2198391"/>
                  <a:pt x="533400" y="2159000"/>
                </a:cubicBezTo>
                <a:cubicBezTo>
                  <a:pt x="577342" y="2133891"/>
                  <a:pt x="579556" y="2135148"/>
                  <a:pt x="622300" y="2120900"/>
                </a:cubicBezTo>
                <a:cubicBezTo>
                  <a:pt x="750378" y="2021284"/>
                  <a:pt x="689774" y="2043707"/>
                  <a:pt x="787400" y="2019300"/>
                </a:cubicBezTo>
                <a:cubicBezTo>
                  <a:pt x="804333" y="2006600"/>
                  <a:pt x="820251" y="1992418"/>
                  <a:pt x="838200" y="1981200"/>
                </a:cubicBezTo>
                <a:cubicBezTo>
                  <a:pt x="874071" y="1958781"/>
                  <a:pt x="890063" y="1955446"/>
                  <a:pt x="927100" y="1943100"/>
                </a:cubicBezTo>
                <a:cubicBezTo>
                  <a:pt x="939800" y="1926167"/>
                  <a:pt x="947976" y="1904603"/>
                  <a:pt x="965200" y="1892300"/>
                </a:cubicBezTo>
                <a:cubicBezTo>
                  <a:pt x="979403" y="1882155"/>
                  <a:pt x="999957" y="1886476"/>
                  <a:pt x="1016000" y="1879600"/>
                </a:cubicBezTo>
                <a:cubicBezTo>
                  <a:pt x="1030029" y="1873587"/>
                  <a:pt x="1041400" y="1862667"/>
                  <a:pt x="1054100" y="1854200"/>
                </a:cubicBezTo>
                <a:cubicBezTo>
                  <a:pt x="1062567" y="1841500"/>
                  <a:pt x="1068707" y="1826893"/>
                  <a:pt x="1079500" y="1816100"/>
                </a:cubicBezTo>
                <a:cubicBezTo>
                  <a:pt x="1115896" y="1779704"/>
                  <a:pt x="1114383" y="1798658"/>
                  <a:pt x="1155700" y="1778000"/>
                </a:cubicBezTo>
                <a:cubicBezTo>
                  <a:pt x="1169352" y="1771174"/>
                  <a:pt x="1182074" y="1762371"/>
                  <a:pt x="1193800" y="1752600"/>
                </a:cubicBezTo>
                <a:cubicBezTo>
                  <a:pt x="1207598" y="1741102"/>
                  <a:pt x="1216306" y="1723411"/>
                  <a:pt x="1231900" y="1714500"/>
                </a:cubicBezTo>
                <a:cubicBezTo>
                  <a:pt x="1247055" y="1705840"/>
                  <a:pt x="1265917" y="1706595"/>
                  <a:pt x="1282700" y="1701800"/>
                </a:cubicBezTo>
                <a:cubicBezTo>
                  <a:pt x="1295572" y="1698122"/>
                  <a:pt x="1308100" y="1693333"/>
                  <a:pt x="1320800" y="1689100"/>
                </a:cubicBezTo>
                <a:cubicBezTo>
                  <a:pt x="1329267" y="1676400"/>
                  <a:pt x="1334281" y="1660535"/>
                  <a:pt x="1346200" y="1651000"/>
                </a:cubicBezTo>
                <a:cubicBezTo>
                  <a:pt x="1356653" y="1642637"/>
                  <a:pt x="1372326" y="1644287"/>
                  <a:pt x="1384300" y="1638300"/>
                </a:cubicBezTo>
                <a:cubicBezTo>
                  <a:pt x="1397952" y="1631474"/>
                  <a:pt x="1409700" y="1621367"/>
                  <a:pt x="1422400" y="1612900"/>
                </a:cubicBezTo>
                <a:cubicBezTo>
                  <a:pt x="1430867" y="1600200"/>
                  <a:pt x="1437007" y="1585593"/>
                  <a:pt x="1447800" y="1574800"/>
                </a:cubicBezTo>
                <a:cubicBezTo>
                  <a:pt x="1477989" y="1544611"/>
                  <a:pt x="1524374" y="1536575"/>
                  <a:pt x="1562100" y="1524000"/>
                </a:cubicBezTo>
                <a:lnTo>
                  <a:pt x="1600200" y="1511300"/>
                </a:lnTo>
                <a:lnTo>
                  <a:pt x="1676400" y="1485900"/>
                </a:lnTo>
                <a:lnTo>
                  <a:pt x="1714500" y="1473200"/>
                </a:lnTo>
                <a:lnTo>
                  <a:pt x="1739900" y="1397000"/>
                </a:lnTo>
                <a:cubicBezTo>
                  <a:pt x="1744133" y="1384300"/>
                  <a:pt x="1749353" y="1371887"/>
                  <a:pt x="1752600" y="1358900"/>
                </a:cubicBezTo>
                <a:cubicBezTo>
                  <a:pt x="1772775" y="1278201"/>
                  <a:pt x="1760505" y="1324883"/>
                  <a:pt x="1790700" y="1219200"/>
                </a:cubicBezTo>
                <a:cubicBezTo>
                  <a:pt x="1801435" y="918624"/>
                  <a:pt x="1796996" y="924596"/>
                  <a:pt x="1816100" y="685800"/>
                </a:cubicBezTo>
                <a:cubicBezTo>
                  <a:pt x="1819829" y="639190"/>
                  <a:pt x="1823337" y="592538"/>
                  <a:pt x="1828800" y="546100"/>
                </a:cubicBezTo>
                <a:cubicBezTo>
                  <a:pt x="1830834" y="528810"/>
                  <a:pt x="1849023" y="405618"/>
                  <a:pt x="1866900" y="393700"/>
                </a:cubicBezTo>
                <a:lnTo>
                  <a:pt x="1905000" y="368300"/>
                </a:lnTo>
                <a:cubicBezTo>
                  <a:pt x="1909233" y="355600"/>
                  <a:pt x="1909337" y="340653"/>
                  <a:pt x="1917700" y="330200"/>
                </a:cubicBezTo>
                <a:cubicBezTo>
                  <a:pt x="1927235" y="318281"/>
                  <a:pt x="1941852" y="310999"/>
                  <a:pt x="1955800" y="304800"/>
                </a:cubicBezTo>
                <a:cubicBezTo>
                  <a:pt x="1980266" y="293926"/>
                  <a:pt x="2006600" y="287867"/>
                  <a:pt x="2032000" y="279400"/>
                </a:cubicBezTo>
                <a:cubicBezTo>
                  <a:pt x="2090578" y="259874"/>
                  <a:pt x="2056973" y="269325"/>
                  <a:pt x="2133600" y="254000"/>
                </a:cubicBezTo>
                <a:cubicBezTo>
                  <a:pt x="2193977" y="213748"/>
                  <a:pt x="2166873" y="243080"/>
                  <a:pt x="2197100" y="152400"/>
                </a:cubicBezTo>
                <a:lnTo>
                  <a:pt x="2209800" y="114300"/>
                </a:lnTo>
                <a:cubicBezTo>
                  <a:pt x="2214033" y="101600"/>
                  <a:pt x="2211361" y="83626"/>
                  <a:pt x="2222500" y="76200"/>
                </a:cubicBezTo>
                <a:cubicBezTo>
                  <a:pt x="2247900" y="59267"/>
                  <a:pt x="2269740" y="35053"/>
                  <a:pt x="2298700" y="25400"/>
                </a:cubicBezTo>
                <a:cubicBezTo>
                  <a:pt x="2340816" y="11361"/>
                  <a:pt x="2336800" y="26087"/>
                  <a:pt x="2349500" y="0"/>
                </a:cubicBezTo>
                <a:close/>
              </a:path>
            </a:pathLst>
          </a:custGeom>
          <a:solidFill>
            <a:srgbClr val="AAAAAA">
              <a:alpha val="30000"/>
            </a:srgb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4905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2" name="PPTIndicator201506212323182057"/>
          <p:cNvPicPr>
            <a:picLocks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0" y="0"/>
            <a:ext cx="1524000" cy="1066800"/>
          </a:xfrm>
          <a:prstGeom prst="rect">
            <a:avLst/>
          </a:prstGeom>
        </p:spPr>
      </p:pic>
      <p:sp>
        <p:nvSpPr>
          <p:cNvPr id="6" name="selectMe6736d77b-ab4d-41fa-9664-035eec9186eatemp_Copy63e90c18-bae0-4c91-8272-af1c9290baf6"/>
          <p:cNvSpPr/>
          <p:nvPr/>
        </p:nvSpPr>
        <p:spPr>
          <a:xfrm>
            <a:off x="2476500" y="2057400"/>
            <a:ext cx="5715042" cy="3314700"/>
          </a:xfrm>
          <a:custGeom>
            <a:avLst/>
            <a:gdLst>
              <a:gd name="connsiteX0" fmla="*/ 2349500 w 5715042"/>
              <a:gd name="connsiteY0" fmla="*/ 0 h 3314700"/>
              <a:gd name="connsiteX1" fmla="*/ 2349500 w 5715042"/>
              <a:gd name="connsiteY1" fmla="*/ 0 h 3314700"/>
              <a:gd name="connsiteX2" fmla="*/ 3340100 w 5715042"/>
              <a:gd name="connsiteY2" fmla="*/ 12700 h 3314700"/>
              <a:gd name="connsiteX3" fmla="*/ 3365500 w 5715042"/>
              <a:gd name="connsiteY3" fmla="*/ 50800 h 3314700"/>
              <a:gd name="connsiteX4" fmla="*/ 3403600 w 5715042"/>
              <a:gd name="connsiteY4" fmla="*/ 76200 h 3314700"/>
              <a:gd name="connsiteX5" fmla="*/ 3441700 w 5715042"/>
              <a:gd name="connsiteY5" fmla="*/ 88900 h 3314700"/>
              <a:gd name="connsiteX6" fmla="*/ 3530600 w 5715042"/>
              <a:gd name="connsiteY6" fmla="*/ 114300 h 3314700"/>
              <a:gd name="connsiteX7" fmla="*/ 3517900 w 5715042"/>
              <a:gd name="connsiteY7" fmla="*/ 215900 h 3314700"/>
              <a:gd name="connsiteX8" fmla="*/ 3505200 w 5715042"/>
              <a:gd name="connsiteY8" fmla="*/ 254000 h 3314700"/>
              <a:gd name="connsiteX9" fmla="*/ 3543300 w 5715042"/>
              <a:gd name="connsiteY9" fmla="*/ 266700 h 3314700"/>
              <a:gd name="connsiteX10" fmla="*/ 3619500 w 5715042"/>
              <a:gd name="connsiteY10" fmla="*/ 241300 h 3314700"/>
              <a:gd name="connsiteX11" fmla="*/ 3657600 w 5715042"/>
              <a:gd name="connsiteY11" fmla="*/ 228600 h 3314700"/>
              <a:gd name="connsiteX12" fmla="*/ 3683000 w 5715042"/>
              <a:gd name="connsiteY12" fmla="*/ 749300 h 3314700"/>
              <a:gd name="connsiteX13" fmla="*/ 3771900 w 5715042"/>
              <a:gd name="connsiteY13" fmla="*/ 863600 h 3314700"/>
              <a:gd name="connsiteX14" fmla="*/ 3810000 w 5715042"/>
              <a:gd name="connsiteY14" fmla="*/ 889000 h 3314700"/>
              <a:gd name="connsiteX15" fmla="*/ 3848100 w 5715042"/>
              <a:gd name="connsiteY15" fmla="*/ 838200 h 3314700"/>
              <a:gd name="connsiteX16" fmla="*/ 3898900 w 5715042"/>
              <a:gd name="connsiteY16" fmla="*/ 571500 h 3314700"/>
              <a:gd name="connsiteX17" fmla="*/ 3924300 w 5715042"/>
              <a:gd name="connsiteY17" fmla="*/ 609600 h 3314700"/>
              <a:gd name="connsiteX18" fmla="*/ 3937000 w 5715042"/>
              <a:gd name="connsiteY18" fmla="*/ 660400 h 3314700"/>
              <a:gd name="connsiteX19" fmla="*/ 3962400 w 5715042"/>
              <a:gd name="connsiteY19" fmla="*/ 876300 h 3314700"/>
              <a:gd name="connsiteX20" fmla="*/ 3975100 w 5715042"/>
              <a:gd name="connsiteY20" fmla="*/ 965200 h 3314700"/>
              <a:gd name="connsiteX21" fmla="*/ 4000500 w 5715042"/>
              <a:gd name="connsiteY21" fmla="*/ 1092200 h 3314700"/>
              <a:gd name="connsiteX22" fmla="*/ 4025900 w 5715042"/>
              <a:gd name="connsiteY22" fmla="*/ 1155700 h 3314700"/>
              <a:gd name="connsiteX23" fmla="*/ 4038600 w 5715042"/>
              <a:gd name="connsiteY23" fmla="*/ 1409700 h 3314700"/>
              <a:gd name="connsiteX24" fmla="*/ 4127500 w 5715042"/>
              <a:gd name="connsiteY24" fmla="*/ 1498600 h 3314700"/>
              <a:gd name="connsiteX25" fmla="*/ 4203700 w 5715042"/>
              <a:gd name="connsiteY25" fmla="*/ 1549400 h 3314700"/>
              <a:gd name="connsiteX26" fmla="*/ 4292600 w 5715042"/>
              <a:gd name="connsiteY26" fmla="*/ 1600200 h 3314700"/>
              <a:gd name="connsiteX27" fmla="*/ 4330700 w 5715042"/>
              <a:gd name="connsiteY27" fmla="*/ 1638300 h 3314700"/>
              <a:gd name="connsiteX28" fmla="*/ 4368800 w 5715042"/>
              <a:gd name="connsiteY28" fmla="*/ 1663700 h 3314700"/>
              <a:gd name="connsiteX29" fmla="*/ 4406900 w 5715042"/>
              <a:gd name="connsiteY29" fmla="*/ 1701800 h 3314700"/>
              <a:gd name="connsiteX30" fmla="*/ 4521200 w 5715042"/>
              <a:gd name="connsiteY30" fmla="*/ 1765300 h 3314700"/>
              <a:gd name="connsiteX31" fmla="*/ 4635500 w 5715042"/>
              <a:gd name="connsiteY31" fmla="*/ 1854200 h 3314700"/>
              <a:gd name="connsiteX32" fmla="*/ 4673600 w 5715042"/>
              <a:gd name="connsiteY32" fmla="*/ 1879600 h 3314700"/>
              <a:gd name="connsiteX33" fmla="*/ 4800600 w 5715042"/>
              <a:gd name="connsiteY33" fmla="*/ 1917700 h 3314700"/>
              <a:gd name="connsiteX34" fmla="*/ 4876800 w 5715042"/>
              <a:gd name="connsiteY34" fmla="*/ 1955800 h 3314700"/>
              <a:gd name="connsiteX35" fmla="*/ 5003800 w 5715042"/>
              <a:gd name="connsiteY35" fmla="*/ 2019300 h 3314700"/>
              <a:gd name="connsiteX36" fmla="*/ 5092700 w 5715042"/>
              <a:gd name="connsiteY36" fmla="*/ 2057400 h 3314700"/>
              <a:gd name="connsiteX37" fmla="*/ 5130800 w 5715042"/>
              <a:gd name="connsiteY37" fmla="*/ 2082800 h 3314700"/>
              <a:gd name="connsiteX38" fmla="*/ 5219700 w 5715042"/>
              <a:gd name="connsiteY38" fmla="*/ 2108200 h 3314700"/>
              <a:gd name="connsiteX39" fmla="*/ 5334000 w 5715042"/>
              <a:gd name="connsiteY39" fmla="*/ 2159000 h 3314700"/>
              <a:gd name="connsiteX40" fmla="*/ 5372100 w 5715042"/>
              <a:gd name="connsiteY40" fmla="*/ 2171700 h 3314700"/>
              <a:gd name="connsiteX41" fmla="*/ 5410200 w 5715042"/>
              <a:gd name="connsiteY41" fmla="*/ 2209800 h 3314700"/>
              <a:gd name="connsiteX42" fmla="*/ 5448300 w 5715042"/>
              <a:gd name="connsiteY42" fmla="*/ 2222500 h 3314700"/>
              <a:gd name="connsiteX43" fmla="*/ 5486400 w 5715042"/>
              <a:gd name="connsiteY43" fmla="*/ 2247900 h 3314700"/>
              <a:gd name="connsiteX44" fmla="*/ 5524500 w 5715042"/>
              <a:gd name="connsiteY44" fmla="*/ 2260600 h 3314700"/>
              <a:gd name="connsiteX45" fmla="*/ 5562600 w 5715042"/>
              <a:gd name="connsiteY45" fmla="*/ 2286000 h 3314700"/>
              <a:gd name="connsiteX46" fmla="*/ 5600700 w 5715042"/>
              <a:gd name="connsiteY46" fmla="*/ 2298700 h 3314700"/>
              <a:gd name="connsiteX47" fmla="*/ 5676900 w 5715042"/>
              <a:gd name="connsiteY47" fmla="*/ 2349500 h 3314700"/>
              <a:gd name="connsiteX48" fmla="*/ 5715000 w 5715042"/>
              <a:gd name="connsiteY48" fmla="*/ 2501900 h 3314700"/>
              <a:gd name="connsiteX49" fmla="*/ 5676900 w 5715042"/>
              <a:gd name="connsiteY49" fmla="*/ 2768600 h 3314700"/>
              <a:gd name="connsiteX50" fmla="*/ 5638800 w 5715042"/>
              <a:gd name="connsiteY50" fmla="*/ 2806700 h 3314700"/>
              <a:gd name="connsiteX51" fmla="*/ 5575300 w 5715042"/>
              <a:gd name="connsiteY51" fmla="*/ 2921000 h 3314700"/>
              <a:gd name="connsiteX52" fmla="*/ 5511800 w 5715042"/>
              <a:gd name="connsiteY52" fmla="*/ 2971800 h 3314700"/>
              <a:gd name="connsiteX53" fmla="*/ 5435600 w 5715042"/>
              <a:gd name="connsiteY53" fmla="*/ 3022600 h 3314700"/>
              <a:gd name="connsiteX54" fmla="*/ 5397500 w 5715042"/>
              <a:gd name="connsiteY54" fmla="*/ 3035300 h 3314700"/>
              <a:gd name="connsiteX55" fmla="*/ 5359400 w 5715042"/>
              <a:gd name="connsiteY55" fmla="*/ 3060700 h 3314700"/>
              <a:gd name="connsiteX56" fmla="*/ 5308600 w 5715042"/>
              <a:gd name="connsiteY56" fmla="*/ 3073400 h 3314700"/>
              <a:gd name="connsiteX57" fmla="*/ 5270500 w 5715042"/>
              <a:gd name="connsiteY57" fmla="*/ 3086100 h 3314700"/>
              <a:gd name="connsiteX58" fmla="*/ 5219700 w 5715042"/>
              <a:gd name="connsiteY58" fmla="*/ 3098800 h 3314700"/>
              <a:gd name="connsiteX59" fmla="*/ 5118100 w 5715042"/>
              <a:gd name="connsiteY59" fmla="*/ 3136900 h 3314700"/>
              <a:gd name="connsiteX60" fmla="*/ 5067300 w 5715042"/>
              <a:gd name="connsiteY60" fmla="*/ 3149600 h 3314700"/>
              <a:gd name="connsiteX61" fmla="*/ 4749800 w 5715042"/>
              <a:gd name="connsiteY61" fmla="*/ 3225800 h 3314700"/>
              <a:gd name="connsiteX62" fmla="*/ 4356100 w 5715042"/>
              <a:gd name="connsiteY62" fmla="*/ 3238500 h 3314700"/>
              <a:gd name="connsiteX63" fmla="*/ 4203700 w 5715042"/>
              <a:gd name="connsiteY63" fmla="*/ 3251200 h 3314700"/>
              <a:gd name="connsiteX64" fmla="*/ 4076700 w 5715042"/>
              <a:gd name="connsiteY64" fmla="*/ 3276600 h 3314700"/>
              <a:gd name="connsiteX65" fmla="*/ 3810000 w 5715042"/>
              <a:gd name="connsiteY65" fmla="*/ 3289300 h 3314700"/>
              <a:gd name="connsiteX66" fmla="*/ 2768600 w 5715042"/>
              <a:gd name="connsiteY66" fmla="*/ 3314700 h 3314700"/>
              <a:gd name="connsiteX67" fmla="*/ 1498600 w 5715042"/>
              <a:gd name="connsiteY67" fmla="*/ 3289300 h 3314700"/>
              <a:gd name="connsiteX68" fmla="*/ 1397000 w 5715042"/>
              <a:gd name="connsiteY68" fmla="*/ 3276600 h 3314700"/>
              <a:gd name="connsiteX69" fmla="*/ 1219200 w 5715042"/>
              <a:gd name="connsiteY69" fmla="*/ 3238500 h 3314700"/>
              <a:gd name="connsiteX70" fmla="*/ 1155700 w 5715042"/>
              <a:gd name="connsiteY70" fmla="*/ 3225800 h 3314700"/>
              <a:gd name="connsiteX71" fmla="*/ 1003300 w 5715042"/>
              <a:gd name="connsiteY71" fmla="*/ 3200400 h 3314700"/>
              <a:gd name="connsiteX72" fmla="*/ 952500 w 5715042"/>
              <a:gd name="connsiteY72" fmla="*/ 3175000 h 3314700"/>
              <a:gd name="connsiteX73" fmla="*/ 838200 w 5715042"/>
              <a:gd name="connsiteY73" fmla="*/ 3149600 h 3314700"/>
              <a:gd name="connsiteX74" fmla="*/ 749300 w 5715042"/>
              <a:gd name="connsiteY74" fmla="*/ 3124200 h 3314700"/>
              <a:gd name="connsiteX75" fmla="*/ 698500 w 5715042"/>
              <a:gd name="connsiteY75" fmla="*/ 3086100 h 3314700"/>
              <a:gd name="connsiteX76" fmla="*/ 660400 w 5715042"/>
              <a:gd name="connsiteY76" fmla="*/ 3073400 h 3314700"/>
              <a:gd name="connsiteX77" fmla="*/ 596900 w 5715042"/>
              <a:gd name="connsiteY77" fmla="*/ 3048000 h 3314700"/>
              <a:gd name="connsiteX78" fmla="*/ 520700 w 5715042"/>
              <a:gd name="connsiteY78" fmla="*/ 2997200 h 3314700"/>
              <a:gd name="connsiteX79" fmla="*/ 482600 w 5715042"/>
              <a:gd name="connsiteY79" fmla="*/ 2984500 h 3314700"/>
              <a:gd name="connsiteX80" fmla="*/ 444500 w 5715042"/>
              <a:gd name="connsiteY80" fmla="*/ 2959100 h 3314700"/>
              <a:gd name="connsiteX81" fmla="*/ 393700 w 5715042"/>
              <a:gd name="connsiteY81" fmla="*/ 2933700 h 3314700"/>
              <a:gd name="connsiteX82" fmla="*/ 355600 w 5715042"/>
              <a:gd name="connsiteY82" fmla="*/ 2908300 h 3314700"/>
              <a:gd name="connsiteX83" fmla="*/ 304800 w 5715042"/>
              <a:gd name="connsiteY83" fmla="*/ 2882900 h 3314700"/>
              <a:gd name="connsiteX84" fmla="*/ 203200 w 5715042"/>
              <a:gd name="connsiteY84" fmla="*/ 2781300 h 3314700"/>
              <a:gd name="connsiteX85" fmla="*/ 127000 w 5715042"/>
              <a:gd name="connsiteY85" fmla="*/ 2730500 h 3314700"/>
              <a:gd name="connsiteX86" fmla="*/ 76200 w 5715042"/>
              <a:gd name="connsiteY86" fmla="*/ 2654300 h 3314700"/>
              <a:gd name="connsiteX87" fmla="*/ 25400 w 5715042"/>
              <a:gd name="connsiteY87" fmla="*/ 2552700 h 3314700"/>
              <a:gd name="connsiteX88" fmla="*/ 0 w 5715042"/>
              <a:gd name="connsiteY88" fmla="*/ 2463800 h 3314700"/>
              <a:gd name="connsiteX89" fmla="*/ 12700 w 5715042"/>
              <a:gd name="connsiteY89" fmla="*/ 2387600 h 3314700"/>
              <a:gd name="connsiteX90" fmla="*/ 50800 w 5715042"/>
              <a:gd name="connsiteY90" fmla="*/ 2349500 h 3314700"/>
              <a:gd name="connsiteX91" fmla="*/ 88900 w 5715042"/>
              <a:gd name="connsiteY91" fmla="*/ 2336800 h 3314700"/>
              <a:gd name="connsiteX92" fmla="*/ 139700 w 5715042"/>
              <a:gd name="connsiteY92" fmla="*/ 2298700 h 3314700"/>
              <a:gd name="connsiteX93" fmla="*/ 292100 w 5715042"/>
              <a:gd name="connsiteY93" fmla="*/ 2235200 h 3314700"/>
              <a:gd name="connsiteX94" fmla="*/ 368300 w 5715042"/>
              <a:gd name="connsiteY94" fmla="*/ 2209800 h 3314700"/>
              <a:gd name="connsiteX95" fmla="*/ 457200 w 5715042"/>
              <a:gd name="connsiteY95" fmla="*/ 2197100 h 3314700"/>
              <a:gd name="connsiteX96" fmla="*/ 533400 w 5715042"/>
              <a:gd name="connsiteY96" fmla="*/ 2159000 h 3314700"/>
              <a:gd name="connsiteX97" fmla="*/ 622300 w 5715042"/>
              <a:gd name="connsiteY97" fmla="*/ 2120900 h 3314700"/>
              <a:gd name="connsiteX98" fmla="*/ 787400 w 5715042"/>
              <a:gd name="connsiteY98" fmla="*/ 2019300 h 3314700"/>
              <a:gd name="connsiteX99" fmla="*/ 838200 w 5715042"/>
              <a:gd name="connsiteY99" fmla="*/ 1981200 h 3314700"/>
              <a:gd name="connsiteX100" fmla="*/ 927100 w 5715042"/>
              <a:gd name="connsiteY100" fmla="*/ 1943100 h 3314700"/>
              <a:gd name="connsiteX101" fmla="*/ 965200 w 5715042"/>
              <a:gd name="connsiteY101" fmla="*/ 1892300 h 3314700"/>
              <a:gd name="connsiteX102" fmla="*/ 1016000 w 5715042"/>
              <a:gd name="connsiteY102" fmla="*/ 1879600 h 3314700"/>
              <a:gd name="connsiteX103" fmla="*/ 1054100 w 5715042"/>
              <a:gd name="connsiteY103" fmla="*/ 1854200 h 3314700"/>
              <a:gd name="connsiteX104" fmla="*/ 1079500 w 5715042"/>
              <a:gd name="connsiteY104" fmla="*/ 1816100 h 3314700"/>
              <a:gd name="connsiteX105" fmla="*/ 1155700 w 5715042"/>
              <a:gd name="connsiteY105" fmla="*/ 1778000 h 3314700"/>
              <a:gd name="connsiteX106" fmla="*/ 1193800 w 5715042"/>
              <a:gd name="connsiteY106" fmla="*/ 1752600 h 3314700"/>
              <a:gd name="connsiteX107" fmla="*/ 1231900 w 5715042"/>
              <a:gd name="connsiteY107" fmla="*/ 1714500 h 3314700"/>
              <a:gd name="connsiteX108" fmla="*/ 1282700 w 5715042"/>
              <a:gd name="connsiteY108" fmla="*/ 1701800 h 3314700"/>
              <a:gd name="connsiteX109" fmla="*/ 1320800 w 5715042"/>
              <a:gd name="connsiteY109" fmla="*/ 1689100 h 3314700"/>
              <a:gd name="connsiteX110" fmla="*/ 1346200 w 5715042"/>
              <a:gd name="connsiteY110" fmla="*/ 1651000 h 3314700"/>
              <a:gd name="connsiteX111" fmla="*/ 1384300 w 5715042"/>
              <a:gd name="connsiteY111" fmla="*/ 1638300 h 3314700"/>
              <a:gd name="connsiteX112" fmla="*/ 1422400 w 5715042"/>
              <a:gd name="connsiteY112" fmla="*/ 1612900 h 3314700"/>
              <a:gd name="connsiteX113" fmla="*/ 1447800 w 5715042"/>
              <a:gd name="connsiteY113" fmla="*/ 1574800 h 3314700"/>
              <a:gd name="connsiteX114" fmla="*/ 1562100 w 5715042"/>
              <a:gd name="connsiteY114" fmla="*/ 1524000 h 3314700"/>
              <a:gd name="connsiteX115" fmla="*/ 1600200 w 5715042"/>
              <a:gd name="connsiteY115" fmla="*/ 1511300 h 3314700"/>
              <a:gd name="connsiteX116" fmla="*/ 1676400 w 5715042"/>
              <a:gd name="connsiteY116" fmla="*/ 1485900 h 3314700"/>
              <a:gd name="connsiteX117" fmla="*/ 1714500 w 5715042"/>
              <a:gd name="connsiteY117" fmla="*/ 1473200 h 3314700"/>
              <a:gd name="connsiteX118" fmla="*/ 1739900 w 5715042"/>
              <a:gd name="connsiteY118" fmla="*/ 1397000 h 3314700"/>
              <a:gd name="connsiteX119" fmla="*/ 1752600 w 5715042"/>
              <a:gd name="connsiteY119" fmla="*/ 1358900 h 3314700"/>
              <a:gd name="connsiteX120" fmla="*/ 1790700 w 5715042"/>
              <a:gd name="connsiteY120" fmla="*/ 1219200 h 3314700"/>
              <a:gd name="connsiteX121" fmla="*/ 1816100 w 5715042"/>
              <a:gd name="connsiteY121" fmla="*/ 685800 h 3314700"/>
              <a:gd name="connsiteX122" fmla="*/ 1828800 w 5715042"/>
              <a:gd name="connsiteY122" fmla="*/ 546100 h 3314700"/>
              <a:gd name="connsiteX123" fmla="*/ 1866900 w 5715042"/>
              <a:gd name="connsiteY123" fmla="*/ 393700 h 3314700"/>
              <a:gd name="connsiteX124" fmla="*/ 1905000 w 5715042"/>
              <a:gd name="connsiteY124" fmla="*/ 368300 h 3314700"/>
              <a:gd name="connsiteX125" fmla="*/ 1917700 w 5715042"/>
              <a:gd name="connsiteY125" fmla="*/ 330200 h 3314700"/>
              <a:gd name="connsiteX126" fmla="*/ 1955800 w 5715042"/>
              <a:gd name="connsiteY126" fmla="*/ 304800 h 3314700"/>
              <a:gd name="connsiteX127" fmla="*/ 2032000 w 5715042"/>
              <a:gd name="connsiteY127" fmla="*/ 279400 h 3314700"/>
              <a:gd name="connsiteX128" fmla="*/ 2133600 w 5715042"/>
              <a:gd name="connsiteY128" fmla="*/ 254000 h 3314700"/>
              <a:gd name="connsiteX129" fmla="*/ 2197100 w 5715042"/>
              <a:gd name="connsiteY129" fmla="*/ 152400 h 3314700"/>
              <a:gd name="connsiteX130" fmla="*/ 2209800 w 5715042"/>
              <a:gd name="connsiteY130" fmla="*/ 114300 h 3314700"/>
              <a:gd name="connsiteX131" fmla="*/ 2222500 w 5715042"/>
              <a:gd name="connsiteY131" fmla="*/ 76200 h 3314700"/>
              <a:gd name="connsiteX132" fmla="*/ 2298700 w 5715042"/>
              <a:gd name="connsiteY132" fmla="*/ 25400 h 3314700"/>
              <a:gd name="connsiteX133" fmla="*/ 2349500 w 5715042"/>
              <a:gd name="connsiteY133" fmla="*/ 0 h 3314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5715042" h="3314700">
                <a:moveTo>
                  <a:pt x="2349500" y="0"/>
                </a:moveTo>
                <a:lnTo>
                  <a:pt x="2349500" y="0"/>
                </a:lnTo>
                <a:lnTo>
                  <a:pt x="3340100" y="12700"/>
                </a:lnTo>
                <a:cubicBezTo>
                  <a:pt x="3355344" y="13462"/>
                  <a:pt x="3354707" y="40007"/>
                  <a:pt x="3365500" y="50800"/>
                </a:cubicBezTo>
                <a:cubicBezTo>
                  <a:pt x="3376293" y="61593"/>
                  <a:pt x="3389948" y="69374"/>
                  <a:pt x="3403600" y="76200"/>
                </a:cubicBezTo>
                <a:cubicBezTo>
                  <a:pt x="3415574" y="82187"/>
                  <a:pt x="3428878" y="85053"/>
                  <a:pt x="3441700" y="88900"/>
                </a:cubicBezTo>
                <a:cubicBezTo>
                  <a:pt x="3471219" y="97756"/>
                  <a:pt x="3500967" y="105833"/>
                  <a:pt x="3530600" y="114300"/>
                </a:cubicBezTo>
                <a:cubicBezTo>
                  <a:pt x="3526367" y="148167"/>
                  <a:pt x="3524005" y="182320"/>
                  <a:pt x="3517900" y="215900"/>
                </a:cubicBezTo>
                <a:cubicBezTo>
                  <a:pt x="3515505" y="229071"/>
                  <a:pt x="3499213" y="242026"/>
                  <a:pt x="3505200" y="254000"/>
                </a:cubicBezTo>
                <a:cubicBezTo>
                  <a:pt x="3511187" y="265974"/>
                  <a:pt x="3530600" y="262467"/>
                  <a:pt x="3543300" y="266700"/>
                </a:cubicBezTo>
                <a:lnTo>
                  <a:pt x="3619500" y="241300"/>
                </a:lnTo>
                <a:lnTo>
                  <a:pt x="3657600" y="228600"/>
                </a:lnTo>
                <a:cubicBezTo>
                  <a:pt x="3726655" y="435764"/>
                  <a:pt x="3604237" y="56185"/>
                  <a:pt x="3683000" y="749300"/>
                </a:cubicBezTo>
                <a:cubicBezTo>
                  <a:pt x="3685962" y="775369"/>
                  <a:pt x="3746221" y="842201"/>
                  <a:pt x="3771900" y="863600"/>
                </a:cubicBezTo>
                <a:cubicBezTo>
                  <a:pt x="3783626" y="873371"/>
                  <a:pt x="3797300" y="880533"/>
                  <a:pt x="3810000" y="889000"/>
                </a:cubicBezTo>
                <a:cubicBezTo>
                  <a:pt x="3822700" y="872067"/>
                  <a:pt x="3844881" y="859121"/>
                  <a:pt x="3848100" y="838200"/>
                </a:cubicBezTo>
                <a:cubicBezTo>
                  <a:pt x="3891594" y="555489"/>
                  <a:pt x="3768020" y="527873"/>
                  <a:pt x="3898900" y="571500"/>
                </a:cubicBezTo>
                <a:cubicBezTo>
                  <a:pt x="3907367" y="584200"/>
                  <a:pt x="3918287" y="595571"/>
                  <a:pt x="3924300" y="609600"/>
                </a:cubicBezTo>
                <a:cubicBezTo>
                  <a:pt x="3931176" y="625643"/>
                  <a:pt x="3933577" y="643284"/>
                  <a:pt x="3937000" y="660400"/>
                </a:cubicBezTo>
                <a:cubicBezTo>
                  <a:pt x="3956429" y="757546"/>
                  <a:pt x="3949108" y="756672"/>
                  <a:pt x="3962400" y="876300"/>
                </a:cubicBezTo>
                <a:cubicBezTo>
                  <a:pt x="3965706" y="906051"/>
                  <a:pt x="3970548" y="935614"/>
                  <a:pt x="3975100" y="965200"/>
                </a:cubicBezTo>
                <a:cubicBezTo>
                  <a:pt x="3980460" y="1000037"/>
                  <a:pt x="3988475" y="1056126"/>
                  <a:pt x="4000500" y="1092200"/>
                </a:cubicBezTo>
                <a:cubicBezTo>
                  <a:pt x="4007709" y="1113827"/>
                  <a:pt x="4017433" y="1134533"/>
                  <a:pt x="4025900" y="1155700"/>
                </a:cubicBezTo>
                <a:cubicBezTo>
                  <a:pt x="4030133" y="1240367"/>
                  <a:pt x="4022591" y="1326453"/>
                  <a:pt x="4038600" y="1409700"/>
                </a:cubicBezTo>
                <a:cubicBezTo>
                  <a:pt x="4057757" y="1509316"/>
                  <a:pt x="4077572" y="1470862"/>
                  <a:pt x="4127500" y="1498600"/>
                </a:cubicBezTo>
                <a:cubicBezTo>
                  <a:pt x="4154185" y="1513425"/>
                  <a:pt x="4176396" y="1535748"/>
                  <a:pt x="4203700" y="1549400"/>
                </a:cubicBezTo>
                <a:cubicBezTo>
                  <a:pt x="4234754" y="1564927"/>
                  <a:pt x="4265674" y="1577761"/>
                  <a:pt x="4292600" y="1600200"/>
                </a:cubicBezTo>
                <a:cubicBezTo>
                  <a:pt x="4306398" y="1611698"/>
                  <a:pt x="4316902" y="1626802"/>
                  <a:pt x="4330700" y="1638300"/>
                </a:cubicBezTo>
                <a:cubicBezTo>
                  <a:pt x="4342426" y="1648071"/>
                  <a:pt x="4357074" y="1653929"/>
                  <a:pt x="4368800" y="1663700"/>
                </a:cubicBezTo>
                <a:cubicBezTo>
                  <a:pt x="4382598" y="1675198"/>
                  <a:pt x="4391956" y="1691837"/>
                  <a:pt x="4406900" y="1701800"/>
                </a:cubicBezTo>
                <a:cubicBezTo>
                  <a:pt x="4502720" y="1765680"/>
                  <a:pt x="4368279" y="1612379"/>
                  <a:pt x="4521200" y="1765300"/>
                </a:cubicBezTo>
                <a:cubicBezTo>
                  <a:pt x="4580886" y="1824986"/>
                  <a:pt x="4544356" y="1793437"/>
                  <a:pt x="4635500" y="1854200"/>
                </a:cubicBezTo>
                <a:cubicBezTo>
                  <a:pt x="4648200" y="1862667"/>
                  <a:pt x="4658792" y="1875898"/>
                  <a:pt x="4673600" y="1879600"/>
                </a:cubicBezTo>
                <a:cubicBezTo>
                  <a:pt x="4701997" y="1886699"/>
                  <a:pt x="4782048" y="1905332"/>
                  <a:pt x="4800600" y="1917700"/>
                </a:cubicBezTo>
                <a:cubicBezTo>
                  <a:pt x="4969740" y="2030460"/>
                  <a:pt x="4719059" y="1868166"/>
                  <a:pt x="4876800" y="1955800"/>
                </a:cubicBezTo>
                <a:cubicBezTo>
                  <a:pt x="5000513" y="2024530"/>
                  <a:pt x="4904522" y="1994480"/>
                  <a:pt x="5003800" y="2019300"/>
                </a:cubicBezTo>
                <a:cubicBezTo>
                  <a:pt x="5099452" y="2083068"/>
                  <a:pt x="4977886" y="2008194"/>
                  <a:pt x="5092700" y="2057400"/>
                </a:cubicBezTo>
                <a:cubicBezTo>
                  <a:pt x="5106729" y="2063413"/>
                  <a:pt x="5117148" y="2075974"/>
                  <a:pt x="5130800" y="2082800"/>
                </a:cubicBezTo>
                <a:cubicBezTo>
                  <a:pt x="5149020" y="2091910"/>
                  <a:pt x="5203424" y="2104131"/>
                  <a:pt x="5219700" y="2108200"/>
                </a:cubicBezTo>
                <a:cubicBezTo>
                  <a:pt x="5280077" y="2148452"/>
                  <a:pt x="5243320" y="2128773"/>
                  <a:pt x="5334000" y="2159000"/>
                </a:cubicBezTo>
                <a:lnTo>
                  <a:pt x="5372100" y="2171700"/>
                </a:lnTo>
                <a:cubicBezTo>
                  <a:pt x="5384800" y="2184400"/>
                  <a:pt x="5395256" y="2199837"/>
                  <a:pt x="5410200" y="2209800"/>
                </a:cubicBezTo>
                <a:cubicBezTo>
                  <a:pt x="5421339" y="2217226"/>
                  <a:pt x="5436326" y="2216513"/>
                  <a:pt x="5448300" y="2222500"/>
                </a:cubicBezTo>
                <a:cubicBezTo>
                  <a:pt x="5461952" y="2229326"/>
                  <a:pt x="5472748" y="2241074"/>
                  <a:pt x="5486400" y="2247900"/>
                </a:cubicBezTo>
                <a:cubicBezTo>
                  <a:pt x="5498374" y="2253887"/>
                  <a:pt x="5512526" y="2254613"/>
                  <a:pt x="5524500" y="2260600"/>
                </a:cubicBezTo>
                <a:cubicBezTo>
                  <a:pt x="5538152" y="2267426"/>
                  <a:pt x="5548948" y="2279174"/>
                  <a:pt x="5562600" y="2286000"/>
                </a:cubicBezTo>
                <a:cubicBezTo>
                  <a:pt x="5574574" y="2291987"/>
                  <a:pt x="5588998" y="2292199"/>
                  <a:pt x="5600700" y="2298700"/>
                </a:cubicBezTo>
                <a:cubicBezTo>
                  <a:pt x="5627385" y="2313525"/>
                  <a:pt x="5676900" y="2349500"/>
                  <a:pt x="5676900" y="2349500"/>
                </a:cubicBezTo>
                <a:cubicBezTo>
                  <a:pt x="5717836" y="2410904"/>
                  <a:pt x="5715000" y="2394008"/>
                  <a:pt x="5715000" y="2501900"/>
                </a:cubicBezTo>
                <a:cubicBezTo>
                  <a:pt x="5715000" y="2502446"/>
                  <a:pt x="5705961" y="2739539"/>
                  <a:pt x="5676900" y="2768600"/>
                </a:cubicBezTo>
                <a:lnTo>
                  <a:pt x="5638800" y="2806700"/>
                </a:lnTo>
                <a:cubicBezTo>
                  <a:pt x="5621703" y="2857990"/>
                  <a:pt x="5621538" y="2869624"/>
                  <a:pt x="5575300" y="2921000"/>
                </a:cubicBezTo>
                <a:cubicBezTo>
                  <a:pt x="5557167" y="2941148"/>
                  <a:pt x="5533722" y="2955857"/>
                  <a:pt x="5511800" y="2971800"/>
                </a:cubicBezTo>
                <a:cubicBezTo>
                  <a:pt x="5487112" y="2989755"/>
                  <a:pt x="5464560" y="3012947"/>
                  <a:pt x="5435600" y="3022600"/>
                </a:cubicBezTo>
                <a:cubicBezTo>
                  <a:pt x="5422900" y="3026833"/>
                  <a:pt x="5409474" y="3029313"/>
                  <a:pt x="5397500" y="3035300"/>
                </a:cubicBezTo>
                <a:cubicBezTo>
                  <a:pt x="5383848" y="3042126"/>
                  <a:pt x="5373429" y="3054687"/>
                  <a:pt x="5359400" y="3060700"/>
                </a:cubicBezTo>
                <a:cubicBezTo>
                  <a:pt x="5343357" y="3067576"/>
                  <a:pt x="5325383" y="3068605"/>
                  <a:pt x="5308600" y="3073400"/>
                </a:cubicBezTo>
                <a:cubicBezTo>
                  <a:pt x="5295728" y="3077078"/>
                  <a:pt x="5283372" y="3082422"/>
                  <a:pt x="5270500" y="3086100"/>
                </a:cubicBezTo>
                <a:cubicBezTo>
                  <a:pt x="5253717" y="3090895"/>
                  <a:pt x="5236259" y="3093280"/>
                  <a:pt x="5219700" y="3098800"/>
                </a:cubicBezTo>
                <a:cubicBezTo>
                  <a:pt x="5185386" y="3110238"/>
                  <a:pt x="5152414" y="3125462"/>
                  <a:pt x="5118100" y="3136900"/>
                </a:cubicBezTo>
                <a:cubicBezTo>
                  <a:pt x="5101541" y="3142420"/>
                  <a:pt x="5083859" y="3144080"/>
                  <a:pt x="5067300" y="3149600"/>
                </a:cubicBezTo>
                <a:cubicBezTo>
                  <a:pt x="4933372" y="3194243"/>
                  <a:pt x="4928385" y="3220039"/>
                  <a:pt x="4749800" y="3225800"/>
                </a:cubicBezTo>
                <a:lnTo>
                  <a:pt x="4356100" y="3238500"/>
                </a:lnTo>
                <a:cubicBezTo>
                  <a:pt x="4305300" y="3242733"/>
                  <a:pt x="4254209" y="3244312"/>
                  <a:pt x="4203700" y="3251200"/>
                </a:cubicBezTo>
                <a:cubicBezTo>
                  <a:pt x="4160924" y="3257033"/>
                  <a:pt x="4119671" y="3272442"/>
                  <a:pt x="4076700" y="3276600"/>
                </a:cubicBezTo>
                <a:cubicBezTo>
                  <a:pt x="3988113" y="3285173"/>
                  <a:pt x="3898942" y="3286066"/>
                  <a:pt x="3810000" y="3289300"/>
                </a:cubicBezTo>
                <a:cubicBezTo>
                  <a:pt x="3459271" y="3302054"/>
                  <a:pt x="3120989" y="3307359"/>
                  <a:pt x="2768600" y="3314700"/>
                </a:cubicBezTo>
                <a:cubicBezTo>
                  <a:pt x="2486976" y="3311347"/>
                  <a:pt x="1893944" y="3322245"/>
                  <a:pt x="1498600" y="3289300"/>
                </a:cubicBezTo>
                <a:cubicBezTo>
                  <a:pt x="1464588" y="3286466"/>
                  <a:pt x="1430580" y="3282705"/>
                  <a:pt x="1397000" y="3276600"/>
                </a:cubicBezTo>
                <a:cubicBezTo>
                  <a:pt x="1337366" y="3265757"/>
                  <a:pt x="1278512" y="3250987"/>
                  <a:pt x="1219200" y="3238500"/>
                </a:cubicBezTo>
                <a:cubicBezTo>
                  <a:pt x="1198077" y="3234053"/>
                  <a:pt x="1176992" y="3229349"/>
                  <a:pt x="1155700" y="3225800"/>
                </a:cubicBezTo>
                <a:lnTo>
                  <a:pt x="1003300" y="3200400"/>
                </a:lnTo>
                <a:cubicBezTo>
                  <a:pt x="986367" y="3191933"/>
                  <a:pt x="970227" y="3181647"/>
                  <a:pt x="952500" y="3175000"/>
                </a:cubicBezTo>
                <a:cubicBezTo>
                  <a:pt x="929974" y="3166553"/>
                  <a:pt x="857951" y="3153989"/>
                  <a:pt x="838200" y="3149600"/>
                </a:cubicBezTo>
                <a:cubicBezTo>
                  <a:pt x="790360" y="3138969"/>
                  <a:pt x="791728" y="3138343"/>
                  <a:pt x="749300" y="3124200"/>
                </a:cubicBezTo>
                <a:cubicBezTo>
                  <a:pt x="732367" y="3111500"/>
                  <a:pt x="716878" y="3096602"/>
                  <a:pt x="698500" y="3086100"/>
                </a:cubicBezTo>
                <a:cubicBezTo>
                  <a:pt x="686877" y="3079458"/>
                  <a:pt x="672935" y="3078100"/>
                  <a:pt x="660400" y="3073400"/>
                </a:cubicBezTo>
                <a:cubicBezTo>
                  <a:pt x="639054" y="3065395"/>
                  <a:pt x="616914" y="3058916"/>
                  <a:pt x="596900" y="3048000"/>
                </a:cubicBezTo>
                <a:cubicBezTo>
                  <a:pt x="570100" y="3033382"/>
                  <a:pt x="549660" y="3006853"/>
                  <a:pt x="520700" y="2997200"/>
                </a:cubicBezTo>
                <a:cubicBezTo>
                  <a:pt x="508000" y="2992967"/>
                  <a:pt x="494574" y="2990487"/>
                  <a:pt x="482600" y="2984500"/>
                </a:cubicBezTo>
                <a:cubicBezTo>
                  <a:pt x="468948" y="2977674"/>
                  <a:pt x="457752" y="2966673"/>
                  <a:pt x="444500" y="2959100"/>
                </a:cubicBezTo>
                <a:cubicBezTo>
                  <a:pt x="428062" y="2949707"/>
                  <a:pt x="410138" y="2943093"/>
                  <a:pt x="393700" y="2933700"/>
                </a:cubicBezTo>
                <a:cubicBezTo>
                  <a:pt x="380448" y="2926127"/>
                  <a:pt x="368852" y="2915873"/>
                  <a:pt x="355600" y="2908300"/>
                </a:cubicBezTo>
                <a:cubicBezTo>
                  <a:pt x="339162" y="2898907"/>
                  <a:pt x="319344" y="2895020"/>
                  <a:pt x="304800" y="2882900"/>
                </a:cubicBezTo>
                <a:cubicBezTo>
                  <a:pt x="268006" y="2852239"/>
                  <a:pt x="243051" y="2807867"/>
                  <a:pt x="203200" y="2781300"/>
                </a:cubicBezTo>
                <a:lnTo>
                  <a:pt x="127000" y="2730500"/>
                </a:lnTo>
                <a:cubicBezTo>
                  <a:pt x="110067" y="2705100"/>
                  <a:pt x="89852" y="2681604"/>
                  <a:pt x="76200" y="2654300"/>
                </a:cubicBezTo>
                <a:cubicBezTo>
                  <a:pt x="4865" y="2511631"/>
                  <a:pt x="138852" y="2703970"/>
                  <a:pt x="25400" y="2552700"/>
                </a:cubicBezTo>
                <a:cubicBezTo>
                  <a:pt x="19411" y="2534733"/>
                  <a:pt x="0" y="2479747"/>
                  <a:pt x="0" y="2463800"/>
                </a:cubicBezTo>
                <a:cubicBezTo>
                  <a:pt x="0" y="2438050"/>
                  <a:pt x="2242" y="2411131"/>
                  <a:pt x="12700" y="2387600"/>
                </a:cubicBezTo>
                <a:cubicBezTo>
                  <a:pt x="19994" y="2371187"/>
                  <a:pt x="35856" y="2359463"/>
                  <a:pt x="50800" y="2349500"/>
                </a:cubicBezTo>
                <a:cubicBezTo>
                  <a:pt x="61939" y="2342074"/>
                  <a:pt x="76200" y="2341033"/>
                  <a:pt x="88900" y="2336800"/>
                </a:cubicBezTo>
                <a:cubicBezTo>
                  <a:pt x="105833" y="2324100"/>
                  <a:pt x="121417" y="2309365"/>
                  <a:pt x="139700" y="2298700"/>
                </a:cubicBezTo>
                <a:cubicBezTo>
                  <a:pt x="255947" y="2230889"/>
                  <a:pt x="205011" y="2261327"/>
                  <a:pt x="292100" y="2235200"/>
                </a:cubicBezTo>
                <a:cubicBezTo>
                  <a:pt x="317745" y="2227507"/>
                  <a:pt x="342212" y="2215820"/>
                  <a:pt x="368300" y="2209800"/>
                </a:cubicBezTo>
                <a:cubicBezTo>
                  <a:pt x="397468" y="2203069"/>
                  <a:pt x="427567" y="2201333"/>
                  <a:pt x="457200" y="2197100"/>
                </a:cubicBezTo>
                <a:cubicBezTo>
                  <a:pt x="527054" y="2173815"/>
                  <a:pt x="464466" y="2198391"/>
                  <a:pt x="533400" y="2159000"/>
                </a:cubicBezTo>
                <a:cubicBezTo>
                  <a:pt x="577342" y="2133891"/>
                  <a:pt x="579556" y="2135148"/>
                  <a:pt x="622300" y="2120900"/>
                </a:cubicBezTo>
                <a:cubicBezTo>
                  <a:pt x="750378" y="2021284"/>
                  <a:pt x="689774" y="2043707"/>
                  <a:pt x="787400" y="2019300"/>
                </a:cubicBezTo>
                <a:cubicBezTo>
                  <a:pt x="804333" y="2006600"/>
                  <a:pt x="820251" y="1992418"/>
                  <a:pt x="838200" y="1981200"/>
                </a:cubicBezTo>
                <a:cubicBezTo>
                  <a:pt x="874071" y="1958781"/>
                  <a:pt x="890063" y="1955446"/>
                  <a:pt x="927100" y="1943100"/>
                </a:cubicBezTo>
                <a:cubicBezTo>
                  <a:pt x="939800" y="1926167"/>
                  <a:pt x="947976" y="1904603"/>
                  <a:pt x="965200" y="1892300"/>
                </a:cubicBezTo>
                <a:cubicBezTo>
                  <a:pt x="979403" y="1882155"/>
                  <a:pt x="999957" y="1886476"/>
                  <a:pt x="1016000" y="1879600"/>
                </a:cubicBezTo>
                <a:cubicBezTo>
                  <a:pt x="1030029" y="1873587"/>
                  <a:pt x="1041400" y="1862667"/>
                  <a:pt x="1054100" y="1854200"/>
                </a:cubicBezTo>
                <a:cubicBezTo>
                  <a:pt x="1062567" y="1841500"/>
                  <a:pt x="1068707" y="1826893"/>
                  <a:pt x="1079500" y="1816100"/>
                </a:cubicBezTo>
                <a:cubicBezTo>
                  <a:pt x="1115896" y="1779704"/>
                  <a:pt x="1114383" y="1798658"/>
                  <a:pt x="1155700" y="1778000"/>
                </a:cubicBezTo>
                <a:cubicBezTo>
                  <a:pt x="1169352" y="1771174"/>
                  <a:pt x="1182074" y="1762371"/>
                  <a:pt x="1193800" y="1752600"/>
                </a:cubicBezTo>
                <a:cubicBezTo>
                  <a:pt x="1207598" y="1741102"/>
                  <a:pt x="1216306" y="1723411"/>
                  <a:pt x="1231900" y="1714500"/>
                </a:cubicBezTo>
                <a:cubicBezTo>
                  <a:pt x="1247055" y="1705840"/>
                  <a:pt x="1265917" y="1706595"/>
                  <a:pt x="1282700" y="1701800"/>
                </a:cubicBezTo>
                <a:cubicBezTo>
                  <a:pt x="1295572" y="1698122"/>
                  <a:pt x="1308100" y="1693333"/>
                  <a:pt x="1320800" y="1689100"/>
                </a:cubicBezTo>
                <a:cubicBezTo>
                  <a:pt x="1329267" y="1676400"/>
                  <a:pt x="1334281" y="1660535"/>
                  <a:pt x="1346200" y="1651000"/>
                </a:cubicBezTo>
                <a:cubicBezTo>
                  <a:pt x="1356653" y="1642637"/>
                  <a:pt x="1372326" y="1644287"/>
                  <a:pt x="1384300" y="1638300"/>
                </a:cubicBezTo>
                <a:cubicBezTo>
                  <a:pt x="1397952" y="1631474"/>
                  <a:pt x="1409700" y="1621367"/>
                  <a:pt x="1422400" y="1612900"/>
                </a:cubicBezTo>
                <a:cubicBezTo>
                  <a:pt x="1430867" y="1600200"/>
                  <a:pt x="1437007" y="1585593"/>
                  <a:pt x="1447800" y="1574800"/>
                </a:cubicBezTo>
                <a:cubicBezTo>
                  <a:pt x="1477989" y="1544611"/>
                  <a:pt x="1524374" y="1536575"/>
                  <a:pt x="1562100" y="1524000"/>
                </a:cubicBezTo>
                <a:lnTo>
                  <a:pt x="1600200" y="1511300"/>
                </a:lnTo>
                <a:lnTo>
                  <a:pt x="1676400" y="1485900"/>
                </a:lnTo>
                <a:lnTo>
                  <a:pt x="1714500" y="1473200"/>
                </a:lnTo>
                <a:lnTo>
                  <a:pt x="1739900" y="1397000"/>
                </a:lnTo>
                <a:cubicBezTo>
                  <a:pt x="1744133" y="1384300"/>
                  <a:pt x="1749353" y="1371887"/>
                  <a:pt x="1752600" y="1358900"/>
                </a:cubicBezTo>
                <a:cubicBezTo>
                  <a:pt x="1772775" y="1278201"/>
                  <a:pt x="1760505" y="1324883"/>
                  <a:pt x="1790700" y="1219200"/>
                </a:cubicBezTo>
                <a:cubicBezTo>
                  <a:pt x="1801435" y="918624"/>
                  <a:pt x="1796996" y="924596"/>
                  <a:pt x="1816100" y="685800"/>
                </a:cubicBezTo>
                <a:cubicBezTo>
                  <a:pt x="1819829" y="639190"/>
                  <a:pt x="1823337" y="592538"/>
                  <a:pt x="1828800" y="546100"/>
                </a:cubicBezTo>
                <a:cubicBezTo>
                  <a:pt x="1830834" y="528810"/>
                  <a:pt x="1849023" y="405618"/>
                  <a:pt x="1866900" y="393700"/>
                </a:cubicBezTo>
                <a:lnTo>
                  <a:pt x="1905000" y="368300"/>
                </a:lnTo>
                <a:cubicBezTo>
                  <a:pt x="1909233" y="355600"/>
                  <a:pt x="1909337" y="340653"/>
                  <a:pt x="1917700" y="330200"/>
                </a:cubicBezTo>
                <a:cubicBezTo>
                  <a:pt x="1927235" y="318281"/>
                  <a:pt x="1941852" y="310999"/>
                  <a:pt x="1955800" y="304800"/>
                </a:cubicBezTo>
                <a:cubicBezTo>
                  <a:pt x="1980266" y="293926"/>
                  <a:pt x="2006600" y="287867"/>
                  <a:pt x="2032000" y="279400"/>
                </a:cubicBezTo>
                <a:cubicBezTo>
                  <a:pt x="2090578" y="259874"/>
                  <a:pt x="2056973" y="269325"/>
                  <a:pt x="2133600" y="254000"/>
                </a:cubicBezTo>
                <a:cubicBezTo>
                  <a:pt x="2193977" y="213748"/>
                  <a:pt x="2166873" y="243080"/>
                  <a:pt x="2197100" y="152400"/>
                </a:cubicBezTo>
                <a:lnTo>
                  <a:pt x="2209800" y="114300"/>
                </a:lnTo>
                <a:cubicBezTo>
                  <a:pt x="2214033" y="101600"/>
                  <a:pt x="2211361" y="83626"/>
                  <a:pt x="2222500" y="76200"/>
                </a:cubicBezTo>
                <a:cubicBezTo>
                  <a:pt x="2247900" y="59267"/>
                  <a:pt x="2269740" y="35053"/>
                  <a:pt x="2298700" y="25400"/>
                </a:cubicBezTo>
                <a:cubicBezTo>
                  <a:pt x="2340816" y="11361"/>
                  <a:pt x="2336800" y="26087"/>
                  <a:pt x="2349500" y="0"/>
                </a:cubicBezTo>
                <a:close/>
              </a:path>
            </a:pathLst>
          </a:custGeom>
          <a:blipFill>
            <a:blip r:embed="rId5"/>
            <a:stretch>
              <a:fillRect/>
            </a:stretch>
          </a:blipFill>
          <a:ln w="25400" cap="flat" cmpd="sng" algn="ctr">
            <a:noFill/>
            <a:prstDash val="solid"/>
          </a:ln>
          <a:effectLst>
            <a:softEdge rad="127000"/>
          </a:effectLst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PPTIndicator201506212323184897"/>
          <p:cNvPicPr>
            <a:picLocks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0" y="0"/>
            <a:ext cx="152400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38697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981200" y="1295400"/>
            <a:ext cx="5410200" cy="4191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dirty="0" smtClean="0"/>
              <a:t>Back</a:t>
            </a:r>
            <a:endParaRPr lang="zh-CN" altLang="en-US" sz="8800" dirty="0"/>
          </a:p>
        </p:txBody>
      </p:sp>
      <p:pic>
        <p:nvPicPr>
          <p:cNvPr id="3" name="pic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selectMe"/>
          <p:cNvSpPr/>
          <p:nvPr/>
        </p:nvSpPr>
        <p:spPr>
          <a:xfrm>
            <a:off x="2476500" y="2057400"/>
            <a:ext cx="5715042" cy="3314700"/>
          </a:xfrm>
          <a:custGeom>
            <a:avLst/>
            <a:gdLst>
              <a:gd name="connsiteX0" fmla="*/ 2349500 w 5715042"/>
              <a:gd name="connsiteY0" fmla="*/ 0 h 3314700"/>
              <a:gd name="connsiteX1" fmla="*/ 2349500 w 5715042"/>
              <a:gd name="connsiteY1" fmla="*/ 0 h 3314700"/>
              <a:gd name="connsiteX2" fmla="*/ 3340100 w 5715042"/>
              <a:gd name="connsiteY2" fmla="*/ 12700 h 3314700"/>
              <a:gd name="connsiteX3" fmla="*/ 3365500 w 5715042"/>
              <a:gd name="connsiteY3" fmla="*/ 50800 h 3314700"/>
              <a:gd name="connsiteX4" fmla="*/ 3403600 w 5715042"/>
              <a:gd name="connsiteY4" fmla="*/ 76200 h 3314700"/>
              <a:gd name="connsiteX5" fmla="*/ 3441700 w 5715042"/>
              <a:gd name="connsiteY5" fmla="*/ 88900 h 3314700"/>
              <a:gd name="connsiteX6" fmla="*/ 3530600 w 5715042"/>
              <a:gd name="connsiteY6" fmla="*/ 114300 h 3314700"/>
              <a:gd name="connsiteX7" fmla="*/ 3517900 w 5715042"/>
              <a:gd name="connsiteY7" fmla="*/ 215900 h 3314700"/>
              <a:gd name="connsiteX8" fmla="*/ 3505200 w 5715042"/>
              <a:gd name="connsiteY8" fmla="*/ 254000 h 3314700"/>
              <a:gd name="connsiteX9" fmla="*/ 3543300 w 5715042"/>
              <a:gd name="connsiteY9" fmla="*/ 266700 h 3314700"/>
              <a:gd name="connsiteX10" fmla="*/ 3619500 w 5715042"/>
              <a:gd name="connsiteY10" fmla="*/ 241300 h 3314700"/>
              <a:gd name="connsiteX11" fmla="*/ 3657600 w 5715042"/>
              <a:gd name="connsiteY11" fmla="*/ 228600 h 3314700"/>
              <a:gd name="connsiteX12" fmla="*/ 3683000 w 5715042"/>
              <a:gd name="connsiteY12" fmla="*/ 749300 h 3314700"/>
              <a:gd name="connsiteX13" fmla="*/ 3771900 w 5715042"/>
              <a:gd name="connsiteY13" fmla="*/ 863600 h 3314700"/>
              <a:gd name="connsiteX14" fmla="*/ 3810000 w 5715042"/>
              <a:gd name="connsiteY14" fmla="*/ 889000 h 3314700"/>
              <a:gd name="connsiteX15" fmla="*/ 3848100 w 5715042"/>
              <a:gd name="connsiteY15" fmla="*/ 838200 h 3314700"/>
              <a:gd name="connsiteX16" fmla="*/ 3898900 w 5715042"/>
              <a:gd name="connsiteY16" fmla="*/ 571500 h 3314700"/>
              <a:gd name="connsiteX17" fmla="*/ 3924300 w 5715042"/>
              <a:gd name="connsiteY17" fmla="*/ 609600 h 3314700"/>
              <a:gd name="connsiteX18" fmla="*/ 3937000 w 5715042"/>
              <a:gd name="connsiteY18" fmla="*/ 660400 h 3314700"/>
              <a:gd name="connsiteX19" fmla="*/ 3962400 w 5715042"/>
              <a:gd name="connsiteY19" fmla="*/ 876300 h 3314700"/>
              <a:gd name="connsiteX20" fmla="*/ 3975100 w 5715042"/>
              <a:gd name="connsiteY20" fmla="*/ 965200 h 3314700"/>
              <a:gd name="connsiteX21" fmla="*/ 4000500 w 5715042"/>
              <a:gd name="connsiteY21" fmla="*/ 1092200 h 3314700"/>
              <a:gd name="connsiteX22" fmla="*/ 4025900 w 5715042"/>
              <a:gd name="connsiteY22" fmla="*/ 1155700 h 3314700"/>
              <a:gd name="connsiteX23" fmla="*/ 4038600 w 5715042"/>
              <a:gd name="connsiteY23" fmla="*/ 1409700 h 3314700"/>
              <a:gd name="connsiteX24" fmla="*/ 4127500 w 5715042"/>
              <a:gd name="connsiteY24" fmla="*/ 1498600 h 3314700"/>
              <a:gd name="connsiteX25" fmla="*/ 4203700 w 5715042"/>
              <a:gd name="connsiteY25" fmla="*/ 1549400 h 3314700"/>
              <a:gd name="connsiteX26" fmla="*/ 4292600 w 5715042"/>
              <a:gd name="connsiteY26" fmla="*/ 1600200 h 3314700"/>
              <a:gd name="connsiteX27" fmla="*/ 4330700 w 5715042"/>
              <a:gd name="connsiteY27" fmla="*/ 1638300 h 3314700"/>
              <a:gd name="connsiteX28" fmla="*/ 4368800 w 5715042"/>
              <a:gd name="connsiteY28" fmla="*/ 1663700 h 3314700"/>
              <a:gd name="connsiteX29" fmla="*/ 4406900 w 5715042"/>
              <a:gd name="connsiteY29" fmla="*/ 1701800 h 3314700"/>
              <a:gd name="connsiteX30" fmla="*/ 4521200 w 5715042"/>
              <a:gd name="connsiteY30" fmla="*/ 1765300 h 3314700"/>
              <a:gd name="connsiteX31" fmla="*/ 4635500 w 5715042"/>
              <a:gd name="connsiteY31" fmla="*/ 1854200 h 3314700"/>
              <a:gd name="connsiteX32" fmla="*/ 4673600 w 5715042"/>
              <a:gd name="connsiteY32" fmla="*/ 1879600 h 3314700"/>
              <a:gd name="connsiteX33" fmla="*/ 4800600 w 5715042"/>
              <a:gd name="connsiteY33" fmla="*/ 1917700 h 3314700"/>
              <a:gd name="connsiteX34" fmla="*/ 4876800 w 5715042"/>
              <a:gd name="connsiteY34" fmla="*/ 1955800 h 3314700"/>
              <a:gd name="connsiteX35" fmla="*/ 5003800 w 5715042"/>
              <a:gd name="connsiteY35" fmla="*/ 2019300 h 3314700"/>
              <a:gd name="connsiteX36" fmla="*/ 5092700 w 5715042"/>
              <a:gd name="connsiteY36" fmla="*/ 2057400 h 3314700"/>
              <a:gd name="connsiteX37" fmla="*/ 5130800 w 5715042"/>
              <a:gd name="connsiteY37" fmla="*/ 2082800 h 3314700"/>
              <a:gd name="connsiteX38" fmla="*/ 5219700 w 5715042"/>
              <a:gd name="connsiteY38" fmla="*/ 2108200 h 3314700"/>
              <a:gd name="connsiteX39" fmla="*/ 5334000 w 5715042"/>
              <a:gd name="connsiteY39" fmla="*/ 2159000 h 3314700"/>
              <a:gd name="connsiteX40" fmla="*/ 5372100 w 5715042"/>
              <a:gd name="connsiteY40" fmla="*/ 2171700 h 3314700"/>
              <a:gd name="connsiteX41" fmla="*/ 5410200 w 5715042"/>
              <a:gd name="connsiteY41" fmla="*/ 2209800 h 3314700"/>
              <a:gd name="connsiteX42" fmla="*/ 5448300 w 5715042"/>
              <a:gd name="connsiteY42" fmla="*/ 2222500 h 3314700"/>
              <a:gd name="connsiteX43" fmla="*/ 5486400 w 5715042"/>
              <a:gd name="connsiteY43" fmla="*/ 2247900 h 3314700"/>
              <a:gd name="connsiteX44" fmla="*/ 5524500 w 5715042"/>
              <a:gd name="connsiteY44" fmla="*/ 2260600 h 3314700"/>
              <a:gd name="connsiteX45" fmla="*/ 5562600 w 5715042"/>
              <a:gd name="connsiteY45" fmla="*/ 2286000 h 3314700"/>
              <a:gd name="connsiteX46" fmla="*/ 5600700 w 5715042"/>
              <a:gd name="connsiteY46" fmla="*/ 2298700 h 3314700"/>
              <a:gd name="connsiteX47" fmla="*/ 5676900 w 5715042"/>
              <a:gd name="connsiteY47" fmla="*/ 2349500 h 3314700"/>
              <a:gd name="connsiteX48" fmla="*/ 5715000 w 5715042"/>
              <a:gd name="connsiteY48" fmla="*/ 2501900 h 3314700"/>
              <a:gd name="connsiteX49" fmla="*/ 5676900 w 5715042"/>
              <a:gd name="connsiteY49" fmla="*/ 2768600 h 3314700"/>
              <a:gd name="connsiteX50" fmla="*/ 5638800 w 5715042"/>
              <a:gd name="connsiteY50" fmla="*/ 2806700 h 3314700"/>
              <a:gd name="connsiteX51" fmla="*/ 5575300 w 5715042"/>
              <a:gd name="connsiteY51" fmla="*/ 2921000 h 3314700"/>
              <a:gd name="connsiteX52" fmla="*/ 5511800 w 5715042"/>
              <a:gd name="connsiteY52" fmla="*/ 2971800 h 3314700"/>
              <a:gd name="connsiteX53" fmla="*/ 5435600 w 5715042"/>
              <a:gd name="connsiteY53" fmla="*/ 3022600 h 3314700"/>
              <a:gd name="connsiteX54" fmla="*/ 5397500 w 5715042"/>
              <a:gd name="connsiteY54" fmla="*/ 3035300 h 3314700"/>
              <a:gd name="connsiteX55" fmla="*/ 5359400 w 5715042"/>
              <a:gd name="connsiteY55" fmla="*/ 3060700 h 3314700"/>
              <a:gd name="connsiteX56" fmla="*/ 5308600 w 5715042"/>
              <a:gd name="connsiteY56" fmla="*/ 3073400 h 3314700"/>
              <a:gd name="connsiteX57" fmla="*/ 5270500 w 5715042"/>
              <a:gd name="connsiteY57" fmla="*/ 3086100 h 3314700"/>
              <a:gd name="connsiteX58" fmla="*/ 5219700 w 5715042"/>
              <a:gd name="connsiteY58" fmla="*/ 3098800 h 3314700"/>
              <a:gd name="connsiteX59" fmla="*/ 5118100 w 5715042"/>
              <a:gd name="connsiteY59" fmla="*/ 3136900 h 3314700"/>
              <a:gd name="connsiteX60" fmla="*/ 5067300 w 5715042"/>
              <a:gd name="connsiteY60" fmla="*/ 3149600 h 3314700"/>
              <a:gd name="connsiteX61" fmla="*/ 4749800 w 5715042"/>
              <a:gd name="connsiteY61" fmla="*/ 3225800 h 3314700"/>
              <a:gd name="connsiteX62" fmla="*/ 4356100 w 5715042"/>
              <a:gd name="connsiteY62" fmla="*/ 3238500 h 3314700"/>
              <a:gd name="connsiteX63" fmla="*/ 4203700 w 5715042"/>
              <a:gd name="connsiteY63" fmla="*/ 3251200 h 3314700"/>
              <a:gd name="connsiteX64" fmla="*/ 4076700 w 5715042"/>
              <a:gd name="connsiteY64" fmla="*/ 3276600 h 3314700"/>
              <a:gd name="connsiteX65" fmla="*/ 3810000 w 5715042"/>
              <a:gd name="connsiteY65" fmla="*/ 3289300 h 3314700"/>
              <a:gd name="connsiteX66" fmla="*/ 2768600 w 5715042"/>
              <a:gd name="connsiteY66" fmla="*/ 3314700 h 3314700"/>
              <a:gd name="connsiteX67" fmla="*/ 1498600 w 5715042"/>
              <a:gd name="connsiteY67" fmla="*/ 3289300 h 3314700"/>
              <a:gd name="connsiteX68" fmla="*/ 1397000 w 5715042"/>
              <a:gd name="connsiteY68" fmla="*/ 3276600 h 3314700"/>
              <a:gd name="connsiteX69" fmla="*/ 1219200 w 5715042"/>
              <a:gd name="connsiteY69" fmla="*/ 3238500 h 3314700"/>
              <a:gd name="connsiteX70" fmla="*/ 1155700 w 5715042"/>
              <a:gd name="connsiteY70" fmla="*/ 3225800 h 3314700"/>
              <a:gd name="connsiteX71" fmla="*/ 1003300 w 5715042"/>
              <a:gd name="connsiteY71" fmla="*/ 3200400 h 3314700"/>
              <a:gd name="connsiteX72" fmla="*/ 952500 w 5715042"/>
              <a:gd name="connsiteY72" fmla="*/ 3175000 h 3314700"/>
              <a:gd name="connsiteX73" fmla="*/ 838200 w 5715042"/>
              <a:gd name="connsiteY73" fmla="*/ 3149600 h 3314700"/>
              <a:gd name="connsiteX74" fmla="*/ 749300 w 5715042"/>
              <a:gd name="connsiteY74" fmla="*/ 3124200 h 3314700"/>
              <a:gd name="connsiteX75" fmla="*/ 698500 w 5715042"/>
              <a:gd name="connsiteY75" fmla="*/ 3086100 h 3314700"/>
              <a:gd name="connsiteX76" fmla="*/ 660400 w 5715042"/>
              <a:gd name="connsiteY76" fmla="*/ 3073400 h 3314700"/>
              <a:gd name="connsiteX77" fmla="*/ 596900 w 5715042"/>
              <a:gd name="connsiteY77" fmla="*/ 3048000 h 3314700"/>
              <a:gd name="connsiteX78" fmla="*/ 520700 w 5715042"/>
              <a:gd name="connsiteY78" fmla="*/ 2997200 h 3314700"/>
              <a:gd name="connsiteX79" fmla="*/ 482600 w 5715042"/>
              <a:gd name="connsiteY79" fmla="*/ 2984500 h 3314700"/>
              <a:gd name="connsiteX80" fmla="*/ 444500 w 5715042"/>
              <a:gd name="connsiteY80" fmla="*/ 2959100 h 3314700"/>
              <a:gd name="connsiteX81" fmla="*/ 393700 w 5715042"/>
              <a:gd name="connsiteY81" fmla="*/ 2933700 h 3314700"/>
              <a:gd name="connsiteX82" fmla="*/ 355600 w 5715042"/>
              <a:gd name="connsiteY82" fmla="*/ 2908300 h 3314700"/>
              <a:gd name="connsiteX83" fmla="*/ 304800 w 5715042"/>
              <a:gd name="connsiteY83" fmla="*/ 2882900 h 3314700"/>
              <a:gd name="connsiteX84" fmla="*/ 203200 w 5715042"/>
              <a:gd name="connsiteY84" fmla="*/ 2781300 h 3314700"/>
              <a:gd name="connsiteX85" fmla="*/ 127000 w 5715042"/>
              <a:gd name="connsiteY85" fmla="*/ 2730500 h 3314700"/>
              <a:gd name="connsiteX86" fmla="*/ 76200 w 5715042"/>
              <a:gd name="connsiteY86" fmla="*/ 2654300 h 3314700"/>
              <a:gd name="connsiteX87" fmla="*/ 25400 w 5715042"/>
              <a:gd name="connsiteY87" fmla="*/ 2552700 h 3314700"/>
              <a:gd name="connsiteX88" fmla="*/ 0 w 5715042"/>
              <a:gd name="connsiteY88" fmla="*/ 2463800 h 3314700"/>
              <a:gd name="connsiteX89" fmla="*/ 12700 w 5715042"/>
              <a:gd name="connsiteY89" fmla="*/ 2387600 h 3314700"/>
              <a:gd name="connsiteX90" fmla="*/ 50800 w 5715042"/>
              <a:gd name="connsiteY90" fmla="*/ 2349500 h 3314700"/>
              <a:gd name="connsiteX91" fmla="*/ 88900 w 5715042"/>
              <a:gd name="connsiteY91" fmla="*/ 2336800 h 3314700"/>
              <a:gd name="connsiteX92" fmla="*/ 139700 w 5715042"/>
              <a:gd name="connsiteY92" fmla="*/ 2298700 h 3314700"/>
              <a:gd name="connsiteX93" fmla="*/ 292100 w 5715042"/>
              <a:gd name="connsiteY93" fmla="*/ 2235200 h 3314700"/>
              <a:gd name="connsiteX94" fmla="*/ 368300 w 5715042"/>
              <a:gd name="connsiteY94" fmla="*/ 2209800 h 3314700"/>
              <a:gd name="connsiteX95" fmla="*/ 457200 w 5715042"/>
              <a:gd name="connsiteY95" fmla="*/ 2197100 h 3314700"/>
              <a:gd name="connsiteX96" fmla="*/ 533400 w 5715042"/>
              <a:gd name="connsiteY96" fmla="*/ 2159000 h 3314700"/>
              <a:gd name="connsiteX97" fmla="*/ 622300 w 5715042"/>
              <a:gd name="connsiteY97" fmla="*/ 2120900 h 3314700"/>
              <a:gd name="connsiteX98" fmla="*/ 787400 w 5715042"/>
              <a:gd name="connsiteY98" fmla="*/ 2019300 h 3314700"/>
              <a:gd name="connsiteX99" fmla="*/ 838200 w 5715042"/>
              <a:gd name="connsiteY99" fmla="*/ 1981200 h 3314700"/>
              <a:gd name="connsiteX100" fmla="*/ 927100 w 5715042"/>
              <a:gd name="connsiteY100" fmla="*/ 1943100 h 3314700"/>
              <a:gd name="connsiteX101" fmla="*/ 965200 w 5715042"/>
              <a:gd name="connsiteY101" fmla="*/ 1892300 h 3314700"/>
              <a:gd name="connsiteX102" fmla="*/ 1016000 w 5715042"/>
              <a:gd name="connsiteY102" fmla="*/ 1879600 h 3314700"/>
              <a:gd name="connsiteX103" fmla="*/ 1054100 w 5715042"/>
              <a:gd name="connsiteY103" fmla="*/ 1854200 h 3314700"/>
              <a:gd name="connsiteX104" fmla="*/ 1079500 w 5715042"/>
              <a:gd name="connsiteY104" fmla="*/ 1816100 h 3314700"/>
              <a:gd name="connsiteX105" fmla="*/ 1155700 w 5715042"/>
              <a:gd name="connsiteY105" fmla="*/ 1778000 h 3314700"/>
              <a:gd name="connsiteX106" fmla="*/ 1193800 w 5715042"/>
              <a:gd name="connsiteY106" fmla="*/ 1752600 h 3314700"/>
              <a:gd name="connsiteX107" fmla="*/ 1231900 w 5715042"/>
              <a:gd name="connsiteY107" fmla="*/ 1714500 h 3314700"/>
              <a:gd name="connsiteX108" fmla="*/ 1282700 w 5715042"/>
              <a:gd name="connsiteY108" fmla="*/ 1701800 h 3314700"/>
              <a:gd name="connsiteX109" fmla="*/ 1320800 w 5715042"/>
              <a:gd name="connsiteY109" fmla="*/ 1689100 h 3314700"/>
              <a:gd name="connsiteX110" fmla="*/ 1346200 w 5715042"/>
              <a:gd name="connsiteY110" fmla="*/ 1651000 h 3314700"/>
              <a:gd name="connsiteX111" fmla="*/ 1384300 w 5715042"/>
              <a:gd name="connsiteY111" fmla="*/ 1638300 h 3314700"/>
              <a:gd name="connsiteX112" fmla="*/ 1422400 w 5715042"/>
              <a:gd name="connsiteY112" fmla="*/ 1612900 h 3314700"/>
              <a:gd name="connsiteX113" fmla="*/ 1447800 w 5715042"/>
              <a:gd name="connsiteY113" fmla="*/ 1574800 h 3314700"/>
              <a:gd name="connsiteX114" fmla="*/ 1562100 w 5715042"/>
              <a:gd name="connsiteY114" fmla="*/ 1524000 h 3314700"/>
              <a:gd name="connsiteX115" fmla="*/ 1600200 w 5715042"/>
              <a:gd name="connsiteY115" fmla="*/ 1511300 h 3314700"/>
              <a:gd name="connsiteX116" fmla="*/ 1676400 w 5715042"/>
              <a:gd name="connsiteY116" fmla="*/ 1485900 h 3314700"/>
              <a:gd name="connsiteX117" fmla="*/ 1714500 w 5715042"/>
              <a:gd name="connsiteY117" fmla="*/ 1473200 h 3314700"/>
              <a:gd name="connsiteX118" fmla="*/ 1739900 w 5715042"/>
              <a:gd name="connsiteY118" fmla="*/ 1397000 h 3314700"/>
              <a:gd name="connsiteX119" fmla="*/ 1752600 w 5715042"/>
              <a:gd name="connsiteY119" fmla="*/ 1358900 h 3314700"/>
              <a:gd name="connsiteX120" fmla="*/ 1790700 w 5715042"/>
              <a:gd name="connsiteY120" fmla="*/ 1219200 h 3314700"/>
              <a:gd name="connsiteX121" fmla="*/ 1816100 w 5715042"/>
              <a:gd name="connsiteY121" fmla="*/ 685800 h 3314700"/>
              <a:gd name="connsiteX122" fmla="*/ 1828800 w 5715042"/>
              <a:gd name="connsiteY122" fmla="*/ 546100 h 3314700"/>
              <a:gd name="connsiteX123" fmla="*/ 1866900 w 5715042"/>
              <a:gd name="connsiteY123" fmla="*/ 393700 h 3314700"/>
              <a:gd name="connsiteX124" fmla="*/ 1905000 w 5715042"/>
              <a:gd name="connsiteY124" fmla="*/ 368300 h 3314700"/>
              <a:gd name="connsiteX125" fmla="*/ 1917700 w 5715042"/>
              <a:gd name="connsiteY125" fmla="*/ 330200 h 3314700"/>
              <a:gd name="connsiteX126" fmla="*/ 1955800 w 5715042"/>
              <a:gd name="connsiteY126" fmla="*/ 304800 h 3314700"/>
              <a:gd name="connsiteX127" fmla="*/ 2032000 w 5715042"/>
              <a:gd name="connsiteY127" fmla="*/ 279400 h 3314700"/>
              <a:gd name="connsiteX128" fmla="*/ 2133600 w 5715042"/>
              <a:gd name="connsiteY128" fmla="*/ 254000 h 3314700"/>
              <a:gd name="connsiteX129" fmla="*/ 2197100 w 5715042"/>
              <a:gd name="connsiteY129" fmla="*/ 152400 h 3314700"/>
              <a:gd name="connsiteX130" fmla="*/ 2209800 w 5715042"/>
              <a:gd name="connsiteY130" fmla="*/ 114300 h 3314700"/>
              <a:gd name="connsiteX131" fmla="*/ 2222500 w 5715042"/>
              <a:gd name="connsiteY131" fmla="*/ 76200 h 3314700"/>
              <a:gd name="connsiteX132" fmla="*/ 2298700 w 5715042"/>
              <a:gd name="connsiteY132" fmla="*/ 25400 h 3314700"/>
              <a:gd name="connsiteX133" fmla="*/ 2349500 w 5715042"/>
              <a:gd name="connsiteY133" fmla="*/ 0 h 3314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5715042" h="3314700">
                <a:moveTo>
                  <a:pt x="2349500" y="0"/>
                </a:moveTo>
                <a:lnTo>
                  <a:pt x="2349500" y="0"/>
                </a:lnTo>
                <a:lnTo>
                  <a:pt x="3340100" y="12700"/>
                </a:lnTo>
                <a:cubicBezTo>
                  <a:pt x="3355344" y="13462"/>
                  <a:pt x="3354707" y="40007"/>
                  <a:pt x="3365500" y="50800"/>
                </a:cubicBezTo>
                <a:cubicBezTo>
                  <a:pt x="3376293" y="61593"/>
                  <a:pt x="3389948" y="69374"/>
                  <a:pt x="3403600" y="76200"/>
                </a:cubicBezTo>
                <a:cubicBezTo>
                  <a:pt x="3415574" y="82187"/>
                  <a:pt x="3428878" y="85053"/>
                  <a:pt x="3441700" y="88900"/>
                </a:cubicBezTo>
                <a:cubicBezTo>
                  <a:pt x="3471219" y="97756"/>
                  <a:pt x="3500967" y="105833"/>
                  <a:pt x="3530600" y="114300"/>
                </a:cubicBezTo>
                <a:cubicBezTo>
                  <a:pt x="3526367" y="148167"/>
                  <a:pt x="3524005" y="182320"/>
                  <a:pt x="3517900" y="215900"/>
                </a:cubicBezTo>
                <a:cubicBezTo>
                  <a:pt x="3515505" y="229071"/>
                  <a:pt x="3499213" y="242026"/>
                  <a:pt x="3505200" y="254000"/>
                </a:cubicBezTo>
                <a:cubicBezTo>
                  <a:pt x="3511187" y="265974"/>
                  <a:pt x="3530600" y="262467"/>
                  <a:pt x="3543300" y="266700"/>
                </a:cubicBezTo>
                <a:lnTo>
                  <a:pt x="3619500" y="241300"/>
                </a:lnTo>
                <a:lnTo>
                  <a:pt x="3657600" y="228600"/>
                </a:lnTo>
                <a:cubicBezTo>
                  <a:pt x="3726655" y="435764"/>
                  <a:pt x="3604237" y="56185"/>
                  <a:pt x="3683000" y="749300"/>
                </a:cubicBezTo>
                <a:cubicBezTo>
                  <a:pt x="3685962" y="775369"/>
                  <a:pt x="3746221" y="842201"/>
                  <a:pt x="3771900" y="863600"/>
                </a:cubicBezTo>
                <a:cubicBezTo>
                  <a:pt x="3783626" y="873371"/>
                  <a:pt x="3797300" y="880533"/>
                  <a:pt x="3810000" y="889000"/>
                </a:cubicBezTo>
                <a:cubicBezTo>
                  <a:pt x="3822700" y="872067"/>
                  <a:pt x="3844881" y="859121"/>
                  <a:pt x="3848100" y="838200"/>
                </a:cubicBezTo>
                <a:cubicBezTo>
                  <a:pt x="3891594" y="555489"/>
                  <a:pt x="3768020" y="527873"/>
                  <a:pt x="3898900" y="571500"/>
                </a:cubicBezTo>
                <a:cubicBezTo>
                  <a:pt x="3907367" y="584200"/>
                  <a:pt x="3918287" y="595571"/>
                  <a:pt x="3924300" y="609600"/>
                </a:cubicBezTo>
                <a:cubicBezTo>
                  <a:pt x="3931176" y="625643"/>
                  <a:pt x="3933577" y="643284"/>
                  <a:pt x="3937000" y="660400"/>
                </a:cubicBezTo>
                <a:cubicBezTo>
                  <a:pt x="3956429" y="757546"/>
                  <a:pt x="3949108" y="756672"/>
                  <a:pt x="3962400" y="876300"/>
                </a:cubicBezTo>
                <a:cubicBezTo>
                  <a:pt x="3965706" y="906051"/>
                  <a:pt x="3970548" y="935614"/>
                  <a:pt x="3975100" y="965200"/>
                </a:cubicBezTo>
                <a:cubicBezTo>
                  <a:pt x="3980460" y="1000037"/>
                  <a:pt x="3988475" y="1056126"/>
                  <a:pt x="4000500" y="1092200"/>
                </a:cubicBezTo>
                <a:cubicBezTo>
                  <a:pt x="4007709" y="1113827"/>
                  <a:pt x="4017433" y="1134533"/>
                  <a:pt x="4025900" y="1155700"/>
                </a:cubicBezTo>
                <a:cubicBezTo>
                  <a:pt x="4030133" y="1240367"/>
                  <a:pt x="4022591" y="1326453"/>
                  <a:pt x="4038600" y="1409700"/>
                </a:cubicBezTo>
                <a:cubicBezTo>
                  <a:pt x="4057757" y="1509316"/>
                  <a:pt x="4077572" y="1470862"/>
                  <a:pt x="4127500" y="1498600"/>
                </a:cubicBezTo>
                <a:cubicBezTo>
                  <a:pt x="4154185" y="1513425"/>
                  <a:pt x="4176396" y="1535748"/>
                  <a:pt x="4203700" y="1549400"/>
                </a:cubicBezTo>
                <a:cubicBezTo>
                  <a:pt x="4234754" y="1564927"/>
                  <a:pt x="4265674" y="1577761"/>
                  <a:pt x="4292600" y="1600200"/>
                </a:cubicBezTo>
                <a:cubicBezTo>
                  <a:pt x="4306398" y="1611698"/>
                  <a:pt x="4316902" y="1626802"/>
                  <a:pt x="4330700" y="1638300"/>
                </a:cubicBezTo>
                <a:cubicBezTo>
                  <a:pt x="4342426" y="1648071"/>
                  <a:pt x="4357074" y="1653929"/>
                  <a:pt x="4368800" y="1663700"/>
                </a:cubicBezTo>
                <a:cubicBezTo>
                  <a:pt x="4382598" y="1675198"/>
                  <a:pt x="4391956" y="1691837"/>
                  <a:pt x="4406900" y="1701800"/>
                </a:cubicBezTo>
                <a:cubicBezTo>
                  <a:pt x="4502720" y="1765680"/>
                  <a:pt x="4368279" y="1612379"/>
                  <a:pt x="4521200" y="1765300"/>
                </a:cubicBezTo>
                <a:cubicBezTo>
                  <a:pt x="4580886" y="1824986"/>
                  <a:pt x="4544356" y="1793437"/>
                  <a:pt x="4635500" y="1854200"/>
                </a:cubicBezTo>
                <a:cubicBezTo>
                  <a:pt x="4648200" y="1862667"/>
                  <a:pt x="4658792" y="1875898"/>
                  <a:pt x="4673600" y="1879600"/>
                </a:cubicBezTo>
                <a:cubicBezTo>
                  <a:pt x="4701997" y="1886699"/>
                  <a:pt x="4782048" y="1905332"/>
                  <a:pt x="4800600" y="1917700"/>
                </a:cubicBezTo>
                <a:cubicBezTo>
                  <a:pt x="4969740" y="2030460"/>
                  <a:pt x="4719059" y="1868166"/>
                  <a:pt x="4876800" y="1955800"/>
                </a:cubicBezTo>
                <a:cubicBezTo>
                  <a:pt x="5000513" y="2024530"/>
                  <a:pt x="4904522" y="1994480"/>
                  <a:pt x="5003800" y="2019300"/>
                </a:cubicBezTo>
                <a:cubicBezTo>
                  <a:pt x="5099452" y="2083068"/>
                  <a:pt x="4977886" y="2008194"/>
                  <a:pt x="5092700" y="2057400"/>
                </a:cubicBezTo>
                <a:cubicBezTo>
                  <a:pt x="5106729" y="2063413"/>
                  <a:pt x="5117148" y="2075974"/>
                  <a:pt x="5130800" y="2082800"/>
                </a:cubicBezTo>
                <a:cubicBezTo>
                  <a:pt x="5149020" y="2091910"/>
                  <a:pt x="5203424" y="2104131"/>
                  <a:pt x="5219700" y="2108200"/>
                </a:cubicBezTo>
                <a:cubicBezTo>
                  <a:pt x="5280077" y="2148452"/>
                  <a:pt x="5243320" y="2128773"/>
                  <a:pt x="5334000" y="2159000"/>
                </a:cubicBezTo>
                <a:lnTo>
                  <a:pt x="5372100" y="2171700"/>
                </a:lnTo>
                <a:cubicBezTo>
                  <a:pt x="5384800" y="2184400"/>
                  <a:pt x="5395256" y="2199837"/>
                  <a:pt x="5410200" y="2209800"/>
                </a:cubicBezTo>
                <a:cubicBezTo>
                  <a:pt x="5421339" y="2217226"/>
                  <a:pt x="5436326" y="2216513"/>
                  <a:pt x="5448300" y="2222500"/>
                </a:cubicBezTo>
                <a:cubicBezTo>
                  <a:pt x="5461952" y="2229326"/>
                  <a:pt x="5472748" y="2241074"/>
                  <a:pt x="5486400" y="2247900"/>
                </a:cubicBezTo>
                <a:cubicBezTo>
                  <a:pt x="5498374" y="2253887"/>
                  <a:pt x="5512526" y="2254613"/>
                  <a:pt x="5524500" y="2260600"/>
                </a:cubicBezTo>
                <a:cubicBezTo>
                  <a:pt x="5538152" y="2267426"/>
                  <a:pt x="5548948" y="2279174"/>
                  <a:pt x="5562600" y="2286000"/>
                </a:cubicBezTo>
                <a:cubicBezTo>
                  <a:pt x="5574574" y="2291987"/>
                  <a:pt x="5588998" y="2292199"/>
                  <a:pt x="5600700" y="2298700"/>
                </a:cubicBezTo>
                <a:cubicBezTo>
                  <a:pt x="5627385" y="2313525"/>
                  <a:pt x="5676900" y="2349500"/>
                  <a:pt x="5676900" y="2349500"/>
                </a:cubicBezTo>
                <a:cubicBezTo>
                  <a:pt x="5717836" y="2410904"/>
                  <a:pt x="5715000" y="2394008"/>
                  <a:pt x="5715000" y="2501900"/>
                </a:cubicBezTo>
                <a:cubicBezTo>
                  <a:pt x="5715000" y="2502446"/>
                  <a:pt x="5705961" y="2739539"/>
                  <a:pt x="5676900" y="2768600"/>
                </a:cubicBezTo>
                <a:lnTo>
                  <a:pt x="5638800" y="2806700"/>
                </a:lnTo>
                <a:cubicBezTo>
                  <a:pt x="5621703" y="2857990"/>
                  <a:pt x="5621538" y="2869624"/>
                  <a:pt x="5575300" y="2921000"/>
                </a:cubicBezTo>
                <a:cubicBezTo>
                  <a:pt x="5557167" y="2941148"/>
                  <a:pt x="5533722" y="2955857"/>
                  <a:pt x="5511800" y="2971800"/>
                </a:cubicBezTo>
                <a:cubicBezTo>
                  <a:pt x="5487112" y="2989755"/>
                  <a:pt x="5464560" y="3012947"/>
                  <a:pt x="5435600" y="3022600"/>
                </a:cubicBezTo>
                <a:cubicBezTo>
                  <a:pt x="5422900" y="3026833"/>
                  <a:pt x="5409474" y="3029313"/>
                  <a:pt x="5397500" y="3035300"/>
                </a:cubicBezTo>
                <a:cubicBezTo>
                  <a:pt x="5383848" y="3042126"/>
                  <a:pt x="5373429" y="3054687"/>
                  <a:pt x="5359400" y="3060700"/>
                </a:cubicBezTo>
                <a:cubicBezTo>
                  <a:pt x="5343357" y="3067576"/>
                  <a:pt x="5325383" y="3068605"/>
                  <a:pt x="5308600" y="3073400"/>
                </a:cubicBezTo>
                <a:cubicBezTo>
                  <a:pt x="5295728" y="3077078"/>
                  <a:pt x="5283372" y="3082422"/>
                  <a:pt x="5270500" y="3086100"/>
                </a:cubicBezTo>
                <a:cubicBezTo>
                  <a:pt x="5253717" y="3090895"/>
                  <a:pt x="5236259" y="3093280"/>
                  <a:pt x="5219700" y="3098800"/>
                </a:cubicBezTo>
                <a:cubicBezTo>
                  <a:pt x="5185386" y="3110238"/>
                  <a:pt x="5152414" y="3125462"/>
                  <a:pt x="5118100" y="3136900"/>
                </a:cubicBezTo>
                <a:cubicBezTo>
                  <a:pt x="5101541" y="3142420"/>
                  <a:pt x="5083859" y="3144080"/>
                  <a:pt x="5067300" y="3149600"/>
                </a:cubicBezTo>
                <a:cubicBezTo>
                  <a:pt x="4933372" y="3194243"/>
                  <a:pt x="4928385" y="3220039"/>
                  <a:pt x="4749800" y="3225800"/>
                </a:cubicBezTo>
                <a:lnTo>
                  <a:pt x="4356100" y="3238500"/>
                </a:lnTo>
                <a:cubicBezTo>
                  <a:pt x="4305300" y="3242733"/>
                  <a:pt x="4254209" y="3244312"/>
                  <a:pt x="4203700" y="3251200"/>
                </a:cubicBezTo>
                <a:cubicBezTo>
                  <a:pt x="4160924" y="3257033"/>
                  <a:pt x="4119671" y="3272442"/>
                  <a:pt x="4076700" y="3276600"/>
                </a:cubicBezTo>
                <a:cubicBezTo>
                  <a:pt x="3988113" y="3285173"/>
                  <a:pt x="3898942" y="3286066"/>
                  <a:pt x="3810000" y="3289300"/>
                </a:cubicBezTo>
                <a:cubicBezTo>
                  <a:pt x="3459271" y="3302054"/>
                  <a:pt x="3120989" y="3307359"/>
                  <a:pt x="2768600" y="3314700"/>
                </a:cubicBezTo>
                <a:cubicBezTo>
                  <a:pt x="2486976" y="3311347"/>
                  <a:pt x="1893944" y="3322245"/>
                  <a:pt x="1498600" y="3289300"/>
                </a:cubicBezTo>
                <a:cubicBezTo>
                  <a:pt x="1464588" y="3286466"/>
                  <a:pt x="1430580" y="3282705"/>
                  <a:pt x="1397000" y="3276600"/>
                </a:cubicBezTo>
                <a:cubicBezTo>
                  <a:pt x="1337366" y="3265757"/>
                  <a:pt x="1278512" y="3250987"/>
                  <a:pt x="1219200" y="3238500"/>
                </a:cubicBezTo>
                <a:cubicBezTo>
                  <a:pt x="1198077" y="3234053"/>
                  <a:pt x="1176992" y="3229349"/>
                  <a:pt x="1155700" y="3225800"/>
                </a:cubicBezTo>
                <a:lnTo>
                  <a:pt x="1003300" y="3200400"/>
                </a:lnTo>
                <a:cubicBezTo>
                  <a:pt x="986367" y="3191933"/>
                  <a:pt x="970227" y="3181647"/>
                  <a:pt x="952500" y="3175000"/>
                </a:cubicBezTo>
                <a:cubicBezTo>
                  <a:pt x="929974" y="3166553"/>
                  <a:pt x="857951" y="3153989"/>
                  <a:pt x="838200" y="3149600"/>
                </a:cubicBezTo>
                <a:cubicBezTo>
                  <a:pt x="790360" y="3138969"/>
                  <a:pt x="791728" y="3138343"/>
                  <a:pt x="749300" y="3124200"/>
                </a:cubicBezTo>
                <a:cubicBezTo>
                  <a:pt x="732367" y="3111500"/>
                  <a:pt x="716878" y="3096602"/>
                  <a:pt x="698500" y="3086100"/>
                </a:cubicBezTo>
                <a:cubicBezTo>
                  <a:pt x="686877" y="3079458"/>
                  <a:pt x="672935" y="3078100"/>
                  <a:pt x="660400" y="3073400"/>
                </a:cubicBezTo>
                <a:cubicBezTo>
                  <a:pt x="639054" y="3065395"/>
                  <a:pt x="616914" y="3058916"/>
                  <a:pt x="596900" y="3048000"/>
                </a:cubicBezTo>
                <a:cubicBezTo>
                  <a:pt x="570100" y="3033382"/>
                  <a:pt x="549660" y="3006853"/>
                  <a:pt x="520700" y="2997200"/>
                </a:cubicBezTo>
                <a:cubicBezTo>
                  <a:pt x="508000" y="2992967"/>
                  <a:pt x="494574" y="2990487"/>
                  <a:pt x="482600" y="2984500"/>
                </a:cubicBezTo>
                <a:cubicBezTo>
                  <a:pt x="468948" y="2977674"/>
                  <a:pt x="457752" y="2966673"/>
                  <a:pt x="444500" y="2959100"/>
                </a:cubicBezTo>
                <a:cubicBezTo>
                  <a:pt x="428062" y="2949707"/>
                  <a:pt x="410138" y="2943093"/>
                  <a:pt x="393700" y="2933700"/>
                </a:cubicBezTo>
                <a:cubicBezTo>
                  <a:pt x="380448" y="2926127"/>
                  <a:pt x="368852" y="2915873"/>
                  <a:pt x="355600" y="2908300"/>
                </a:cubicBezTo>
                <a:cubicBezTo>
                  <a:pt x="339162" y="2898907"/>
                  <a:pt x="319344" y="2895020"/>
                  <a:pt x="304800" y="2882900"/>
                </a:cubicBezTo>
                <a:cubicBezTo>
                  <a:pt x="268006" y="2852239"/>
                  <a:pt x="243051" y="2807867"/>
                  <a:pt x="203200" y="2781300"/>
                </a:cubicBezTo>
                <a:lnTo>
                  <a:pt x="127000" y="2730500"/>
                </a:lnTo>
                <a:cubicBezTo>
                  <a:pt x="110067" y="2705100"/>
                  <a:pt x="89852" y="2681604"/>
                  <a:pt x="76200" y="2654300"/>
                </a:cubicBezTo>
                <a:cubicBezTo>
                  <a:pt x="4865" y="2511631"/>
                  <a:pt x="138852" y="2703970"/>
                  <a:pt x="25400" y="2552700"/>
                </a:cubicBezTo>
                <a:cubicBezTo>
                  <a:pt x="19411" y="2534733"/>
                  <a:pt x="0" y="2479747"/>
                  <a:pt x="0" y="2463800"/>
                </a:cubicBezTo>
                <a:cubicBezTo>
                  <a:pt x="0" y="2438050"/>
                  <a:pt x="2242" y="2411131"/>
                  <a:pt x="12700" y="2387600"/>
                </a:cubicBezTo>
                <a:cubicBezTo>
                  <a:pt x="19994" y="2371187"/>
                  <a:pt x="35856" y="2359463"/>
                  <a:pt x="50800" y="2349500"/>
                </a:cubicBezTo>
                <a:cubicBezTo>
                  <a:pt x="61939" y="2342074"/>
                  <a:pt x="76200" y="2341033"/>
                  <a:pt x="88900" y="2336800"/>
                </a:cubicBezTo>
                <a:cubicBezTo>
                  <a:pt x="105833" y="2324100"/>
                  <a:pt x="121417" y="2309365"/>
                  <a:pt x="139700" y="2298700"/>
                </a:cubicBezTo>
                <a:cubicBezTo>
                  <a:pt x="255947" y="2230889"/>
                  <a:pt x="205011" y="2261327"/>
                  <a:pt x="292100" y="2235200"/>
                </a:cubicBezTo>
                <a:cubicBezTo>
                  <a:pt x="317745" y="2227507"/>
                  <a:pt x="342212" y="2215820"/>
                  <a:pt x="368300" y="2209800"/>
                </a:cubicBezTo>
                <a:cubicBezTo>
                  <a:pt x="397468" y="2203069"/>
                  <a:pt x="427567" y="2201333"/>
                  <a:pt x="457200" y="2197100"/>
                </a:cubicBezTo>
                <a:cubicBezTo>
                  <a:pt x="527054" y="2173815"/>
                  <a:pt x="464466" y="2198391"/>
                  <a:pt x="533400" y="2159000"/>
                </a:cubicBezTo>
                <a:cubicBezTo>
                  <a:pt x="577342" y="2133891"/>
                  <a:pt x="579556" y="2135148"/>
                  <a:pt x="622300" y="2120900"/>
                </a:cubicBezTo>
                <a:cubicBezTo>
                  <a:pt x="750378" y="2021284"/>
                  <a:pt x="689774" y="2043707"/>
                  <a:pt x="787400" y="2019300"/>
                </a:cubicBezTo>
                <a:cubicBezTo>
                  <a:pt x="804333" y="2006600"/>
                  <a:pt x="820251" y="1992418"/>
                  <a:pt x="838200" y="1981200"/>
                </a:cubicBezTo>
                <a:cubicBezTo>
                  <a:pt x="874071" y="1958781"/>
                  <a:pt x="890063" y="1955446"/>
                  <a:pt x="927100" y="1943100"/>
                </a:cubicBezTo>
                <a:cubicBezTo>
                  <a:pt x="939800" y="1926167"/>
                  <a:pt x="947976" y="1904603"/>
                  <a:pt x="965200" y="1892300"/>
                </a:cubicBezTo>
                <a:cubicBezTo>
                  <a:pt x="979403" y="1882155"/>
                  <a:pt x="999957" y="1886476"/>
                  <a:pt x="1016000" y="1879600"/>
                </a:cubicBezTo>
                <a:cubicBezTo>
                  <a:pt x="1030029" y="1873587"/>
                  <a:pt x="1041400" y="1862667"/>
                  <a:pt x="1054100" y="1854200"/>
                </a:cubicBezTo>
                <a:cubicBezTo>
                  <a:pt x="1062567" y="1841500"/>
                  <a:pt x="1068707" y="1826893"/>
                  <a:pt x="1079500" y="1816100"/>
                </a:cubicBezTo>
                <a:cubicBezTo>
                  <a:pt x="1115896" y="1779704"/>
                  <a:pt x="1114383" y="1798658"/>
                  <a:pt x="1155700" y="1778000"/>
                </a:cubicBezTo>
                <a:cubicBezTo>
                  <a:pt x="1169352" y="1771174"/>
                  <a:pt x="1182074" y="1762371"/>
                  <a:pt x="1193800" y="1752600"/>
                </a:cubicBezTo>
                <a:cubicBezTo>
                  <a:pt x="1207598" y="1741102"/>
                  <a:pt x="1216306" y="1723411"/>
                  <a:pt x="1231900" y="1714500"/>
                </a:cubicBezTo>
                <a:cubicBezTo>
                  <a:pt x="1247055" y="1705840"/>
                  <a:pt x="1265917" y="1706595"/>
                  <a:pt x="1282700" y="1701800"/>
                </a:cubicBezTo>
                <a:cubicBezTo>
                  <a:pt x="1295572" y="1698122"/>
                  <a:pt x="1308100" y="1693333"/>
                  <a:pt x="1320800" y="1689100"/>
                </a:cubicBezTo>
                <a:cubicBezTo>
                  <a:pt x="1329267" y="1676400"/>
                  <a:pt x="1334281" y="1660535"/>
                  <a:pt x="1346200" y="1651000"/>
                </a:cubicBezTo>
                <a:cubicBezTo>
                  <a:pt x="1356653" y="1642637"/>
                  <a:pt x="1372326" y="1644287"/>
                  <a:pt x="1384300" y="1638300"/>
                </a:cubicBezTo>
                <a:cubicBezTo>
                  <a:pt x="1397952" y="1631474"/>
                  <a:pt x="1409700" y="1621367"/>
                  <a:pt x="1422400" y="1612900"/>
                </a:cubicBezTo>
                <a:cubicBezTo>
                  <a:pt x="1430867" y="1600200"/>
                  <a:pt x="1437007" y="1585593"/>
                  <a:pt x="1447800" y="1574800"/>
                </a:cubicBezTo>
                <a:cubicBezTo>
                  <a:pt x="1477989" y="1544611"/>
                  <a:pt x="1524374" y="1536575"/>
                  <a:pt x="1562100" y="1524000"/>
                </a:cubicBezTo>
                <a:lnTo>
                  <a:pt x="1600200" y="1511300"/>
                </a:lnTo>
                <a:lnTo>
                  <a:pt x="1676400" y="1485900"/>
                </a:lnTo>
                <a:lnTo>
                  <a:pt x="1714500" y="1473200"/>
                </a:lnTo>
                <a:lnTo>
                  <a:pt x="1739900" y="1397000"/>
                </a:lnTo>
                <a:cubicBezTo>
                  <a:pt x="1744133" y="1384300"/>
                  <a:pt x="1749353" y="1371887"/>
                  <a:pt x="1752600" y="1358900"/>
                </a:cubicBezTo>
                <a:cubicBezTo>
                  <a:pt x="1772775" y="1278201"/>
                  <a:pt x="1760505" y="1324883"/>
                  <a:pt x="1790700" y="1219200"/>
                </a:cubicBezTo>
                <a:cubicBezTo>
                  <a:pt x="1801435" y="918624"/>
                  <a:pt x="1796996" y="924596"/>
                  <a:pt x="1816100" y="685800"/>
                </a:cubicBezTo>
                <a:cubicBezTo>
                  <a:pt x="1819829" y="639190"/>
                  <a:pt x="1823337" y="592538"/>
                  <a:pt x="1828800" y="546100"/>
                </a:cubicBezTo>
                <a:cubicBezTo>
                  <a:pt x="1830834" y="528810"/>
                  <a:pt x="1849023" y="405618"/>
                  <a:pt x="1866900" y="393700"/>
                </a:cubicBezTo>
                <a:lnTo>
                  <a:pt x="1905000" y="368300"/>
                </a:lnTo>
                <a:cubicBezTo>
                  <a:pt x="1909233" y="355600"/>
                  <a:pt x="1909337" y="340653"/>
                  <a:pt x="1917700" y="330200"/>
                </a:cubicBezTo>
                <a:cubicBezTo>
                  <a:pt x="1927235" y="318281"/>
                  <a:pt x="1941852" y="310999"/>
                  <a:pt x="1955800" y="304800"/>
                </a:cubicBezTo>
                <a:cubicBezTo>
                  <a:pt x="1980266" y="293926"/>
                  <a:pt x="2006600" y="287867"/>
                  <a:pt x="2032000" y="279400"/>
                </a:cubicBezTo>
                <a:cubicBezTo>
                  <a:pt x="2090578" y="259874"/>
                  <a:pt x="2056973" y="269325"/>
                  <a:pt x="2133600" y="254000"/>
                </a:cubicBezTo>
                <a:cubicBezTo>
                  <a:pt x="2193977" y="213748"/>
                  <a:pt x="2166873" y="243080"/>
                  <a:pt x="2197100" y="152400"/>
                </a:cubicBezTo>
                <a:lnTo>
                  <a:pt x="2209800" y="114300"/>
                </a:lnTo>
                <a:cubicBezTo>
                  <a:pt x="2214033" y="101600"/>
                  <a:pt x="2211361" y="83626"/>
                  <a:pt x="2222500" y="76200"/>
                </a:cubicBezTo>
                <a:cubicBezTo>
                  <a:pt x="2247900" y="59267"/>
                  <a:pt x="2269740" y="35053"/>
                  <a:pt x="2298700" y="25400"/>
                </a:cubicBezTo>
                <a:cubicBezTo>
                  <a:pt x="2340816" y="11361"/>
                  <a:pt x="2336800" y="26087"/>
                  <a:pt x="2349500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b="1" dirty="0" smtClean="0">
                <a:solidFill>
                  <a:srgbClr val="FFFF00"/>
                </a:solidFill>
                <a:latin typeface="Arial Black" pitchFamily="34" charset="0"/>
              </a:rPr>
              <a:t>TEXT IN SHAPE</a:t>
            </a:r>
            <a:endParaRPr lang="zh-CN" altLang="en-US" sz="8800" b="1" dirty="0">
              <a:solidFill>
                <a:srgbClr val="FFFF00"/>
              </a:solidFill>
              <a:latin typeface="Arial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0236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981200" y="1295400"/>
            <a:ext cx="5410200" cy="4191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dirty="0" smtClean="0"/>
              <a:t>Back</a:t>
            </a:r>
            <a:endParaRPr lang="zh-CN" altLang="en-US" sz="8800" dirty="0"/>
          </a:p>
        </p:txBody>
      </p:sp>
      <p:pic>
        <p:nvPicPr>
          <p:cNvPr id="3" name="pic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selectMe"/>
          <p:cNvSpPr/>
          <p:nvPr/>
        </p:nvSpPr>
        <p:spPr>
          <a:xfrm>
            <a:off x="2476500" y="2057400"/>
            <a:ext cx="5715042" cy="3314700"/>
          </a:xfrm>
          <a:custGeom>
            <a:avLst/>
            <a:gdLst>
              <a:gd name="connsiteX0" fmla="*/ 2349500 w 5715042"/>
              <a:gd name="connsiteY0" fmla="*/ 0 h 3314700"/>
              <a:gd name="connsiteX1" fmla="*/ 2349500 w 5715042"/>
              <a:gd name="connsiteY1" fmla="*/ 0 h 3314700"/>
              <a:gd name="connsiteX2" fmla="*/ 3340100 w 5715042"/>
              <a:gd name="connsiteY2" fmla="*/ 12700 h 3314700"/>
              <a:gd name="connsiteX3" fmla="*/ 3365500 w 5715042"/>
              <a:gd name="connsiteY3" fmla="*/ 50800 h 3314700"/>
              <a:gd name="connsiteX4" fmla="*/ 3403600 w 5715042"/>
              <a:gd name="connsiteY4" fmla="*/ 76200 h 3314700"/>
              <a:gd name="connsiteX5" fmla="*/ 3441700 w 5715042"/>
              <a:gd name="connsiteY5" fmla="*/ 88900 h 3314700"/>
              <a:gd name="connsiteX6" fmla="*/ 3530600 w 5715042"/>
              <a:gd name="connsiteY6" fmla="*/ 114300 h 3314700"/>
              <a:gd name="connsiteX7" fmla="*/ 3517900 w 5715042"/>
              <a:gd name="connsiteY7" fmla="*/ 215900 h 3314700"/>
              <a:gd name="connsiteX8" fmla="*/ 3505200 w 5715042"/>
              <a:gd name="connsiteY8" fmla="*/ 254000 h 3314700"/>
              <a:gd name="connsiteX9" fmla="*/ 3543300 w 5715042"/>
              <a:gd name="connsiteY9" fmla="*/ 266700 h 3314700"/>
              <a:gd name="connsiteX10" fmla="*/ 3619500 w 5715042"/>
              <a:gd name="connsiteY10" fmla="*/ 241300 h 3314700"/>
              <a:gd name="connsiteX11" fmla="*/ 3657600 w 5715042"/>
              <a:gd name="connsiteY11" fmla="*/ 228600 h 3314700"/>
              <a:gd name="connsiteX12" fmla="*/ 3683000 w 5715042"/>
              <a:gd name="connsiteY12" fmla="*/ 749300 h 3314700"/>
              <a:gd name="connsiteX13" fmla="*/ 3771900 w 5715042"/>
              <a:gd name="connsiteY13" fmla="*/ 863600 h 3314700"/>
              <a:gd name="connsiteX14" fmla="*/ 3810000 w 5715042"/>
              <a:gd name="connsiteY14" fmla="*/ 889000 h 3314700"/>
              <a:gd name="connsiteX15" fmla="*/ 3848100 w 5715042"/>
              <a:gd name="connsiteY15" fmla="*/ 838200 h 3314700"/>
              <a:gd name="connsiteX16" fmla="*/ 3898900 w 5715042"/>
              <a:gd name="connsiteY16" fmla="*/ 571500 h 3314700"/>
              <a:gd name="connsiteX17" fmla="*/ 3924300 w 5715042"/>
              <a:gd name="connsiteY17" fmla="*/ 609600 h 3314700"/>
              <a:gd name="connsiteX18" fmla="*/ 3937000 w 5715042"/>
              <a:gd name="connsiteY18" fmla="*/ 660400 h 3314700"/>
              <a:gd name="connsiteX19" fmla="*/ 3962400 w 5715042"/>
              <a:gd name="connsiteY19" fmla="*/ 876300 h 3314700"/>
              <a:gd name="connsiteX20" fmla="*/ 3975100 w 5715042"/>
              <a:gd name="connsiteY20" fmla="*/ 965200 h 3314700"/>
              <a:gd name="connsiteX21" fmla="*/ 4000500 w 5715042"/>
              <a:gd name="connsiteY21" fmla="*/ 1092200 h 3314700"/>
              <a:gd name="connsiteX22" fmla="*/ 4025900 w 5715042"/>
              <a:gd name="connsiteY22" fmla="*/ 1155700 h 3314700"/>
              <a:gd name="connsiteX23" fmla="*/ 4038600 w 5715042"/>
              <a:gd name="connsiteY23" fmla="*/ 1409700 h 3314700"/>
              <a:gd name="connsiteX24" fmla="*/ 4127500 w 5715042"/>
              <a:gd name="connsiteY24" fmla="*/ 1498600 h 3314700"/>
              <a:gd name="connsiteX25" fmla="*/ 4203700 w 5715042"/>
              <a:gd name="connsiteY25" fmla="*/ 1549400 h 3314700"/>
              <a:gd name="connsiteX26" fmla="*/ 4292600 w 5715042"/>
              <a:gd name="connsiteY26" fmla="*/ 1600200 h 3314700"/>
              <a:gd name="connsiteX27" fmla="*/ 4330700 w 5715042"/>
              <a:gd name="connsiteY27" fmla="*/ 1638300 h 3314700"/>
              <a:gd name="connsiteX28" fmla="*/ 4368800 w 5715042"/>
              <a:gd name="connsiteY28" fmla="*/ 1663700 h 3314700"/>
              <a:gd name="connsiteX29" fmla="*/ 4406900 w 5715042"/>
              <a:gd name="connsiteY29" fmla="*/ 1701800 h 3314700"/>
              <a:gd name="connsiteX30" fmla="*/ 4521200 w 5715042"/>
              <a:gd name="connsiteY30" fmla="*/ 1765300 h 3314700"/>
              <a:gd name="connsiteX31" fmla="*/ 4635500 w 5715042"/>
              <a:gd name="connsiteY31" fmla="*/ 1854200 h 3314700"/>
              <a:gd name="connsiteX32" fmla="*/ 4673600 w 5715042"/>
              <a:gd name="connsiteY32" fmla="*/ 1879600 h 3314700"/>
              <a:gd name="connsiteX33" fmla="*/ 4800600 w 5715042"/>
              <a:gd name="connsiteY33" fmla="*/ 1917700 h 3314700"/>
              <a:gd name="connsiteX34" fmla="*/ 4876800 w 5715042"/>
              <a:gd name="connsiteY34" fmla="*/ 1955800 h 3314700"/>
              <a:gd name="connsiteX35" fmla="*/ 5003800 w 5715042"/>
              <a:gd name="connsiteY35" fmla="*/ 2019300 h 3314700"/>
              <a:gd name="connsiteX36" fmla="*/ 5092700 w 5715042"/>
              <a:gd name="connsiteY36" fmla="*/ 2057400 h 3314700"/>
              <a:gd name="connsiteX37" fmla="*/ 5130800 w 5715042"/>
              <a:gd name="connsiteY37" fmla="*/ 2082800 h 3314700"/>
              <a:gd name="connsiteX38" fmla="*/ 5219700 w 5715042"/>
              <a:gd name="connsiteY38" fmla="*/ 2108200 h 3314700"/>
              <a:gd name="connsiteX39" fmla="*/ 5334000 w 5715042"/>
              <a:gd name="connsiteY39" fmla="*/ 2159000 h 3314700"/>
              <a:gd name="connsiteX40" fmla="*/ 5372100 w 5715042"/>
              <a:gd name="connsiteY40" fmla="*/ 2171700 h 3314700"/>
              <a:gd name="connsiteX41" fmla="*/ 5410200 w 5715042"/>
              <a:gd name="connsiteY41" fmla="*/ 2209800 h 3314700"/>
              <a:gd name="connsiteX42" fmla="*/ 5448300 w 5715042"/>
              <a:gd name="connsiteY42" fmla="*/ 2222500 h 3314700"/>
              <a:gd name="connsiteX43" fmla="*/ 5486400 w 5715042"/>
              <a:gd name="connsiteY43" fmla="*/ 2247900 h 3314700"/>
              <a:gd name="connsiteX44" fmla="*/ 5524500 w 5715042"/>
              <a:gd name="connsiteY44" fmla="*/ 2260600 h 3314700"/>
              <a:gd name="connsiteX45" fmla="*/ 5562600 w 5715042"/>
              <a:gd name="connsiteY45" fmla="*/ 2286000 h 3314700"/>
              <a:gd name="connsiteX46" fmla="*/ 5600700 w 5715042"/>
              <a:gd name="connsiteY46" fmla="*/ 2298700 h 3314700"/>
              <a:gd name="connsiteX47" fmla="*/ 5676900 w 5715042"/>
              <a:gd name="connsiteY47" fmla="*/ 2349500 h 3314700"/>
              <a:gd name="connsiteX48" fmla="*/ 5715000 w 5715042"/>
              <a:gd name="connsiteY48" fmla="*/ 2501900 h 3314700"/>
              <a:gd name="connsiteX49" fmla="*/ 5676900 w 5715042"/>
              <a:gd name="connsiteY49" fmla="*/ 2768600 h 3314700"/>
              <a:gd name="connsiteX50" fmla="*/ 5638800 w 5715042"/>
              <a:gd name="connsiteY50" fmla="*/ 2806700 h 3314700"/>
              <a:gd name="connsiteX51" fmla="*/ 5575300 w 5715042"/>
              <a:gd name="connsiteY51" fmla="*/ 2921000 h 3314700"/>
              <a:gd name="connsiteX52" fmla="*/ 5511800 w 5715042"/>
              <a:gd name="connsiteY52" fmla="*/ 2971800 h 3314700"/>
              <a:gd name="connsiteX53" fmla="*/ 5435600 w 5715042"/>
              <a:gd name="connsiteY53" fmla="*/ 3022600 h 3314700"/>
              <a:gd name="connsiteX54" fmla="*/ 5397500 w 5715042"/>
              <a:gd name="connsiteY54" fmla="*/ 3035300 h 3314700"/>
              <a:gd name="connsiteX55" fmla="*/ 5359400 w 5715042"/>
              <a:gd name="connsiteY55" fmla="*/ 3060700 h 3314700"/>
              <a:gd name="connsiteX56" fmla="*/ 5308600 w 5715042"/>
              <a:gd name="connsiteY56" fmla="*/ 3073400 h 3314700"/>
              <a:gd name="connsiteX57" fmla="*/ 5270500 w 5715042"/>
              <a:gd name="connsiteY57" fmla="*/ 3086100 h 3314700"/>
              <a:gd name="connsiteX58" fmla="*/ 5219700 w 5715042"/>
              <a:gd name="connsiteY58" fmla="*/ 3098800 h 3314700"/>
              <a:gd name="connsiteX59" fmla="*/ 5118100 w 5715042"/>
              <a:gd name="connsiteY59" fmla="*/ 3136900 h 3314700"/>
              <a:gd name="connsiteX60" fmla="*/ 5067300 w 5715042"/>
              <a:gd name="connsiteY60" fmla="*/ 3149600 h 3314700"/>
              <a:gd name="connsiteX61" fmla="*/ 4749800 w 5715042"/>
              <a:gd name="connsiteY61" fmla="*/ 3225800 h 3314700"/>
              <a:gd name="connsiteX62" fmla="*/ 4356100 w 5715042"/>
              <a:gd name="connsiteY62" fmla="*/ 3238500 h 3314700"/>
              <a:gd name="connsiteX63" fmla="*/ 4203700 w 5715042"/>
              <a:gd name="connsiteY63" fmla="*/ 3251200 h 3314700"/>
              <a:gd name="connsiteX64" fmla="*/ 4076700 w 5715042"/>
              <a:gd name="connsiteY64" fmla="*/ 3276600 h 3314700"/>
              <a:gd name="connsiteX65" fmla="*/ 3810000 w 5715042"/>
              <a:gd name="connsiteY65" fmla="*/ 3289300 h 3314700"/>
              <a:gd name="connsiteX66" fmla="*/ 2768600 w 5715042"/>
              <a:gd name="connsiteY66" fmla="*/ 3314700 h 3314700"/>
              <a:gd name="connsiteX67" fmla="*/ 1498600 w 5715042"/>
              <a:gd name="connsiteY67" fmla="*/ 3289300 h 3314700"/>
              <a:gd name="connsiteX68" fmla="*/ 1397000 w 5715042"/>
              <a:gd name="connsiteY68" fmla="*/ 3276600 h 3314700"/>
              <a:gd name="connsiteX69" fmla="*/ 1219200 w 5715042"/>
              <a:gd name="connsiteY69" fmla="*/ 3238500 h 3314700"/>
              <a:gd name="connsiteX70" fmla="*/ 1155700 w 5715042"/>
              <a:gd name="connsiteY70" fmla="*/ 3225800 h 3314700"/>
              <a:gd name="connsiteX71" fmla="*/ 1003300 w 5715042"/>
              <a:gd name="connsiteY71" fmla="*/ 3200400 h 3314700"/>
              <a:gd name="connsiteX72" fmla="*/ 952500 w 5715042"/>
              <a:gd name="connsiteY72" fmla="*/ 3175000 h 3314700"/>
              <a:gd name="connsiteX73" fmla="*/ 838200 w 5715042"/>
              <a:gd name="connsiteY73" fmla="*/ 3149600 h 3314700"/>
              <a:gd name="connsiteX74" fmla="*/ 749300 w 5715042"/>
              <a:gd name="connsiteY74" fmla="*/ 3124200 h 3314700"/>
              <a:gd name="connsiteX75" fmla="*/ 698500 w 5715042"/>
              <a:gd name="connsiteY75" fmla="*/ 3086100 h 3314700"/>
              <a:gd name="connsiteX76" fmla="*/ 660400 w 5715042"/>
              <a:gd name="connsiteY76" fmla="*/ 3073400 h 3314700"/>
              <a:gd name="connsiteX77" fmla="*/ 596900 w 5715042"/>
              <a:gd name="connsiteY77" fmla="*/ 3048000 h 3314700"/>
              <a:gd name="connsiteX78" fmla="*/ 520700 w 5715042"/>
              <a:gd name="connsiteY78" fmla="*/ 2997200 h 3314700"/>
              <a:gd name="connsiteX79" fmla="*/ 482600 w 5715042"/>
              <a:gd name="connsiteY79" fmla="*/ 2984500 h 3314700"/>
              <a:gd name="connsiteX80" fmla="*/ 444500 w 5715042"/>
              <a:gd name="connsiteY80" fmla="*/ 2959100 h 3314700"/>
              <a:gd name="connsiteX81" fmla="*/ 393700 w 5715042"/>
              <a:gd name="connsiteY81" fmla="*/ 2933700 h 3314700"/>
              <a:gd name="connsiteX82" fmla="*/ 355600 w 5715042"/>
              <a:gd name="connsiteY82" fmla="*/ 2908300 h 3314700"/>
              <a:gd name="connsiteX83" fmla="*/ 304800 w 5715042"/>
              <a:gd name="connsiteY83" fmla="*/ 2882900 h 3314700"/>
              <a:gd name="connsiteX84" fmla="*/ 203200 w 5715042"/>
              <a:gd name="connsiteY84" fmla="*/ 2781300 h 3314700"/>
              <a:gd name="connsiteX85" fmla="*/ 127000 w 5715042"/>
              <a:gd name="connsiteY85" fmla="*/ 2730500 h 3314700"/>
              <a:gd name="connsiteX86" fmla="*/ 76200 w 5715042"/>
              <a:gd name="connsiteY86" fmla="*/ 2654300 h 3314700"/>
              <a:gd name="connsiteX87" fmla="*/ 25400 w 5715042"/>
              <a:gd name="connsiteY87" fmla="*/ 2552700 h 3314700"/>
              <a:gd name="connsiteX88" fmla="*/ 0 w 5715042"/>
              <a:gd name="connsiteY88" fmla="*/ 2463800 h 3314700"/>
              <a:gd name="connsiteX89" fmla="*/ 12700 w 5715042"/>
              <a:gd name="connsiteY89" fmla="*/ 2387600 h 3314700"/>
              <a:gd name="connsiteX90" fmla="*/ 50800 w 5715042"/>
              <a:gd name="connsiteY90" fmla="*/ 2349500 h 3314700"/>
              <a:gd name="connsiteX91" fmla="*/ 88900 w 5715042"/>
              <a:gd name="connsiteY91" fmla="*/ 2336800 h 3314700"/>
              <a:gd name="connsiteX92" fmla="*/ 139700 w 5715042"/>
              <a:gd name="connsiteY92" fmla="*/ 2298700 h 3314700"/>
              <a:gd name="connsiteX93" fmla="*/ 292100 w 5715042"/>
              <a:gd name="connsiteY93" fmla="*/ 2235200 h 3314700"/>
              <a:gd name="connsiteX94" fmla="*/ 368300 w 5715042"/>
              <a:gd name="connsiteY94" fmla="*/ 2209800 h 3314700"/>
              <a:gd name="connsiteX95" fmla="*/ 457200 w 5715042"/>
              <a:gd name="connsiteY95" fmla="*/ 2197100 h 3314700"/>
              <a:gd name="connsiteX96" fmla="*/ 533400 w 5715042"/>
              <a:gd name="connsiteY96" fmla="*/ 2159000 h 3314700"/>
              <a:gd name="connsiteX97" fmla="*/ 622300 w 5715042"/>
              <a:gd name="connsiteY97" fmla="*/ 2120900 h 3314700"/>
              <a:gd name="connsiteX98" fmla="*/ 787400 w 5715042"/>
              <a:gd name="connsiteY98" fmla="*/ 2019300 h 3314700"/>
              <a:gd name="connsiteX99" fmla="*/ 838200 w 5715042"/>
              <a:gd name="connsiteY99" fmla="*/ 1981200 h 3314700"/>
              <a:gd name="connsiteX100" fmla="*/ 927100 w 5715042"/>
              <a:gd name="connsiteY100" fmla="*/ 1943100 h 3314700"/>
              <a:gd name="connsiteX101" fmla="*/ 965200 w 5715042"/>
              <a:gd name="connsiteY101" fmla="*/ 1892300 h 3314700"/>
              <a:gd name="connsiteX102" fmla="*/ 1016000 w 5715042"/>
              <a:gd name="connsiteY102" fmla="*/ 1879600 h 3314700"/>
              <a:gd name="connsiteX103" fmla="*/ 1054100 w 5715042"/>
              <a:gd name="connsiteY103" fmla="*/ 1854200 h 3314700"/>
              <a:gd name="connsiteX104" fmla="*/ 1079500 w 5715042"/>
              <a:gd name="connsiteY104" fmla="*/ 1816100 h 3314700"/>
              <a:gd name="connsiteX105" fmla="*/ 1155700 w 5715042"/>
              <a:gd name="connsiteY105" fmla="*/ 1778000 h 3314700"/>
              <a:gd name="connsiteX106" fmla="*/ 1193800 w 5715042"/>
              <a:gd name="connsiteY106" fmla="*/ 1752600 h 3314700"/>
              <a:gd name="connsiteX107" fmla="*/ 1231900 w 5715042"/>
              <a:gd name="connsiteY107" fmla="*/ 1714500 h 3314700"/>
              <a:gd name="connsiteX108" fmla="*/ 1282700 w 5715042"/>
              <a:gd name="connsiteY108" fmla="*/ 1701800 h 3314700"/>
              <a:gd name="connsiteX109" fmla="*/ 1320800 w 5715042"/>
              <a:gd name="connsiteY109" fmla="*/ 1689100 h 3314700"/>
              <a:gd name="connsiteX110" fmla="*/ 1346200 w 5715042"/>
              <a:gd name="connsiteY110" fmla="*/ 1651000 h 3314700"/>
              <a:gd name="connsiteX111" fmla="*/ 1384300 w 5715042"/>
              <a:gd name="connsiteY111" fmla="*/ 1638300 h 3314700"/>
              <a:gd name="connsiteX112" fmla="*/ 1422400 w 5715042"/>
              <a:gd name="connsiteY112" fmla="*/ 1612900 h 3314700"/>
              <a:gd name="connsiteX113" fmla="*/ 1447800 w 5715042"/>
              <a:gd name="connsiteY113" fmla="*/ 1574800 h 3314700"/>
              <a:gd name="connsiteX114" fmla="*/ 1562100 w 5715042"/>
              <a:gd name="connsiteY114" fmla="*/ 1524000 h 3314700"/>
              <a:gd name="connsiteX115" fmla="*/ 1600200 w 5715042"/>
              <a:gd name="connsiteY115" fmla="*/ 1511300 h 3314700"/>
              <a:gd name="connsiteX116" fmla="*/ 1676400 w 5715042"/>
              <a:gd name="connsiteY116" fmla="*/ 1485900 h 3314700"/>
              <a:gd name="connsiteX117" fmla="*/ 1714500 w 5715042"/>
              <a:gd name="connsiteY117" fmla="*/ 1473200 h 3314700"/>
              <a:gd name="connsiteX118" fmla="*/ 1739900 w 5715042"/>
              <a:gd name="connsiteY118" fmla="*/ 1397000 h 3314700"/>
              <a:gd name="connsiteX119" fmla="*/ 1752600 w 5715042"/>
              <a:gd name="connsiteY119" fmla="*/ 1358900 h 3314700"/>
              <a:gd name="connsiteX120" fmla="*/ 1790700 w 5715042"/>
              <a:gd name="connsiteY120" fmla="*/ 1219200 h 3314700"/>
              <a:gd name="connsiteX121" fmla="*/ 1816100 w 5715042"/>
              <a:gd name="connsiteY121" fmla="*/ 685800 h 3314700"/>
              <a:gd name="connsiteX122" fmla="*/ 1828800 w 5715042"/>
              <a:gd name="connsiteY122" fmla="*/ 546100 h 3314700"/>
              <a:gd name="connsiteX123" fmla="*/ 1866900 w 5715042"/>
              <a:gd name="connsiteY123" fmla="*/ 393700 h 3314700"/>
              <a:gd name="connsiteX124" fmla="*/ 1905000 w 5715042"/>
              <a:gd name="connsiteY124" fmla="*/ 368300 h 3314700"/>
              <a:gd name="connsiteX125" fmla="*/ 1917700 w 5715042"/>
              <a:gd name="connsiteY125" fmla="*/ 330200 h 3314700"/>
              <a:gd name="connsiteX126" fmla="*/ 1955800 w 5715042"/>
              <a:gd name="connsiteY126" fmla="*/ 304800 h 3314700"/>
              <a:gd name="connsiteX127" fmla="*/ 2032000 w 5715042"/>
              <a:gd name="connsiteY127" fmla="*/ 279400 h 3314700"/>
              <a:gd name="connsiteX128" fmla="*/ 2133600 w 5715042"/>
              <a:gd name="connsiteY128" fmla="*/ 254000 h 3314700"/>
              <a:gd name="connsiteX129" fmla="*/ 2197100 w 5715042"/>
              <a:gd name="connsiteY129" fmla="*/ 152400 h 3314700"/>
              <a:gd name="connsiteX130" fmla="*/ 2209800 w 5715042"/>
              <a:gd name="connsiteY130" fmla="*/ 114300 h 3314700"/>
              <a:gd name="connsiteX131" fmla="*/ 2222500 w 5715042"/>
              <a:gd name="connsiteY131" fmla="*/ 76200 h 3314700"/>
              <a:gd name="connsiteX132" fmla="*/ 2298700 w 5715042"/>
              <a:gd name="connsiteY132" fmla="*/ 25400 h 3314700"/>
              <a:gd name="connsiteX133" fmla="*/ 2349500 w 5715042"/>
              <a:gd name="connsiteY133" fmla="*/ 0 h 3314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5715042" h="3314700">
                <a:moveTo>
                  <a:pt x="2349500" y="0"/>
                </a:moveTo>
                <a:lnTo>
                  <a:pt x="2349500" y="0"/>
                </a:lnTo>
                <a:lnTo>
                  <a:pt x="3340100" y="12700"/>
                </a:lnTo>
                <a:cubicBezTo>
                  <a:pt x="3355344" y="13462"/>
                  <a:pt x="3354707" y="40007"/>
                  <a:pt x="3365500" y="50800"/>
                </a:cubicBezTo>
                <a:cubicBezTo>
                  <a:pt x="3376293" y="61593"/>
                  <a:pt x="3389948" y="69374"/>
                  <a:pt x="3403600" y="76200"/>
                </a:cubicBezTo>
                <a:cubicBezTo>
                  <a:pt x="3415574" y="82187"/>
                  <a:pt x="3428878" y="85053"/>
                  <a:pt x="3441700" y="88900"/>
                </a:cubicBezTo>
                <a:cubicBezTo>
                  <a:pt x="3471219" y="97756"/>
                  <a:pt x="3500967" y="105833"/>
                  <a:pt x="3530600" y="114300"/>
                </a:cubicBezTo>
                <a:cubicBezTo>
                  <a:pt x="3526367" y="148167"/>
                  <a:pt x="3524005" y="182320"/>
                  <a:pt x="3517900" y="215900"/>
                </a:cubicBezTo>
                <a:cubicBezTo>
                  <a:pt x="3515505" y="229071"/>
                  <a:pt x="3499213" y="242026"/>
                  <a:pt x="3505200" y="254000"/>
                </a:cubicBezTo>
                <a:cubicBezTo>
                  <a:pt x="3511187" y="265974"/>
                  <a:pt x="3530600" y="262467"/>
                  <a:pt x="3543300" y="266700"/>
                </a:cubicBezTo>
                <a:lnTo>
                  <a:pt x="3619500" y="241300"/>
                </a:lnTo>
                <a:lnTo>
                  <a:pt x="3657600" y="228600"/>
                </a:lnTo>
                <a:cubicBezTo>
                  <a:pt x="3726655" y="435764"/>
                  <a:pt x="3604237" y="56185"/>
                  <a:pt x="3683000" y="749300"/>
                </a:cubicBezTo>
                <a:cubicBezTo>
                  <a:pt x="3685962" y="775369"/>
                  <a:pt x="3746221" y="842201"/>
                  <a:pt x="3771900" y="863600"/>
                </a:cubicBezTo>
                <a:cubicBezTo>
                  <a:pt x="3783626" y="873371"/>
                  <a:pt x="3797300" y="880533"/>
                  <a:pt x="3810000" y="889000"/>
                </a:cubicBezTo>
                <a:cubicBezTo>
                  <a:pt x="3822700" y="872067"/>
                  <a:pt x="3844881" y="859121"/>
                  <a:pt x="3848100" y="838200"/>
                </a:cubicBezTo>
                <a:cubicBezTo>
                  <a:pt x="3891594" y="555489"/>
                  <a:pt x="3768020" y="527873"/>
                  <a:pt x="3898900" y="571500"/>
                </a:cubicBezTo>
                <a:cubicBezTo>
                  <a:pt x="3907367" y="584200"/>
                  <a:pt x="3918287" y="595571"/>
                  <a:pt x="3924300" y="609600"/>
                </a:cubicBezTo>
                <a:cubicBezTo>
                  <a:pt x="3931176" y="625643"/>
                  <a:pt x="3933577" y="643284"/>
                  <a:pt x="3937000" y="660400"/>
                </a:cubicBezTo>
                <a:cubicBezTo>
                  <a:pt x="3956429" y="757546"/>
                  <a:pt x="3949108" y="756672"/>
                  <a:pt x="3962400" y="876300"/>
                </a:cubicBezTo>
                <a:cubicBezTo>
                  <a:pt x="3965706" y="906051"/>
                  <a:pt x="3970548" y="935614"/>
                  <a:pt x="3975100" y="965200"/>
                </a:cubicBezTo>
                <a:cubicBezTo>
                  <a:pt x="3980460" y="1000037"/>
                  <a:pt x="3988475" y="1056126"/>
                  <a:pt x="4000500" y="1092200"/>
                </a:cubicBezTo>
                <a:cubicBezTo>
                  <a:pt x="4007709" y="1113827"/>
                  <a:pt x="4017433" y="1134533"/>
                  <a:pt x="4025900" y="1155700"/>
                </a:cubicBezTo>
                <a:cubicBezTo>
                  <a:pt x="4030133" y="1240367"/>
                  <a:pt x="4022591" y="1326453"/>
                  <a:pt x="4038600" y="1409700"/>
                </a:cubicBezTo>
                <a:cubicBezTo>
                  <a:pt x="4057757" y="1509316"/>
                  <a:pt x="4077572" y="1470862"/>
                  <a:pt x="4127500" y="1498600"/>
                </a:cubicBezTo>
                <a:cubicBezTo>
                  <a:pt x="4154185" y="1513425"/>
                  <a:pt x="4176396" y="1535748"/>
                  <a:pt x="4203700" y="1549400"/>
                </a:cubicBezTo>
                <a:cubicBezTo>
                  <a:pt x="4234754" y="1564927"/>
                  <a:pt x="4265674" y="1577761"/>
                  <a:pt x="4292600" y="1600200"/>
                </a:cubicBezTo>
                <a:cubicBezTo>
                  <a:pt x="4306398" y="1611698"/>
                  <a:pt x="4316902" y="1626802"/>
                  <a:pt x="4330700" y="1638300"/>
                </a:cubicBezTo>
                <a:cubicBezTo>
                  <a:pt x="4342426" y="1648071"/>
                  <a:pt x="4357074" y="1653929"/>
                  <a:pt x="4368800" y="1663700"/>
                </a:cubicBezTo>
                <a:cubicBezTo>
                  <a:pt x="4382598" y="1675198"/>
                  <a:pt x="4391956" y="1691837"/>
                  <a:pt x="4406900" y="1701800"/>
                </a:cubicBezTo>
                <a:cubicBezTo>
                  <a:pt x="4502720" y="1765680"/>
                  <a:pt x="4368279" y="1612379"/>
                  <a:pt x="4521200" y="1765300"/>
                </a:cubicBezTo>
                <a:cubicBezTo>
                  <a:pt x="4580886" y="1824986"/>
                  <a:pt x="4544356" y="1793437"/>
                  <a:pt x="4635500" y="1854200"/>
                </a:cubicBezTo>
                <a:cubicBezTo>
                  <a:pt x="4648200" y="1862667"/>
                  <a:pt x="4658792" y="1875898"/>
                  <a:pt x="4673600" y="1879600"/>
                </a:cubicBezTo>
                <a:cubicBezTo>
                  <a:pt x="4701997" y="1886699"/>
                  <a:pt x="4782048" y="1905332"/>
                  <a:pt x="4800600" y="1917700"/>
                </a:cubicBezTo>
                <a:cubicBezTo>
                  <a:pt x="4969740" y="2030460"/>
                  <a:pt x="4719059" y="1868166"/>
                  <a:pt x="4876800" y="1955800"/>
                </a:cubicBezTo>
                <a:cubicBezTo>
                  <a:pt x="5000513" y="2024530"/>
                  <a:pt x="4904522" y="1994480"/>
                  <a:pt x="5003800" y="2019300"/>
                </a:cubicBezTo>
                <a:cubicBezTo>
                  <a:pt x="5099452" y="2083068"/>
                  <a:pt x="4977886" y="2008194"/>
                  <a:pt x="5092700" y="2057400"/>
                </a:cubicBezTo>
                <a:cubicBezTo>
                  <a:pt x="5106729" y="2063413"/>
                  <a:pt x="5117148" y="2075974"/>
                  <a:pt x="5130800" y="2082800"/>
                </a:cubicBezTo>
                <a:cubicBezTo>
                  <a:pt x="5149020" y="2091910"/>
                  <a:pt x="5203424" y="2104131"/>
                  <a:pt x="5219700" y="2108200"/>
                </a:cubicBezTo>
                <a:cubicBezTo>
                  <a:pt x="5280077" y="2148452"/>
                  <a:pt x="5243320" y="2128773"/>
                  <a:pt x="5334000" y="2159000"/>
                </a:cubicBezTo>
                <a:lnTo>
                  <a:pt x="5372100" y="2171700"/>
                </a:lnTo>
                <a:cubicBezTo>
                  <a:pt x="5384800" y="2184400"/>
                  <a:pt x="5395256" y="2199837"/>
                  <a:pt x="5410200" y="2209800"/>
                </a:cubicBezTo>
                <a:cubicBezTo>
                  <a:pt x="5421339" y="2217226"/>
                  <a:pt x="5436326" y="2216513"/>
                  <a:pt x="5448300" y="2222500"/>
                </a:cubicBezTo>
                <a:cubicBezTo>
                  <a:pt x="5461952" y="2229326"/>
                  <a:pt x="5472748" y="2241074"/>
                  <a:pt x="5486400" y="2247900"/>
                </a:cubicBezTo>
                <a:cubicBezTo>
                  <a:pt x="5498374" y="2253887"/>
                  <a:pt x="5512526" y="2254613"/>
                  <a:pt x="5524500" y="2260600"/>
                </a:cubicBezTo>
                <a:cubicBezTo>
                  <a:pt x="5538152" y="2267426"/>
                  <a:pt x="5548948" y="2279174"/>
                  <a:pt x="5562600" y="2286000"/>
                </a:cubicBezTo>
                <a:cubicBezTo>
                  <a:pt x="5574574" y="2291987"/>
                  <a:pt x="5588998" y="2292199"/>
                  <a:pt x="5600700" y="2298700"/>
                </a:cubicBezTo>
                <a:cubicBezTo>
                  <a:pt x="5627385" y="2313525"/>
                  <a:pt x="5676900" y="2349500"/>
                  <a:pt x="5676900" y="2349500"/>
                </a:cubicBezTo>
                <a:cubicBezTo>
                  <a:pt x="5717836" y="2410904"/>
                  <a:pt x="5715000" y="2394008"/>
                  <a:pt x="5715000" y="2501900"/>
                </a:cubicBezTo>
                <a:cubicBezTo>
                  <a:pt x="5715000" y="2502446"/>
                  <a:pt x="5705961" y="2739539"/>
                  <a:pt x="5676900" y="2768600"/>
                </a:cubicBezTo>
                <a:lnTo>
                  <a:pt x="5638800" y="2806700"/>
                </a:lnTo>
                <a:cubicBezTo>
                  <a:pt x="5621703" y="2857990"/>
                  <a:pt x="5621538" y="2869624"/>
                  <a:pt x="5575300" y="2921000"/>
                </a:cubicBezTo>
                <a:cubicBezTo>
                  <a:pt x="5557167" y="2941148"/>
                  <a:pt x="5533722" y="2955857"/>
                  <a:pt x="5511800" y="2971800"/>
                </a:cubicBezTo>
                <a:cubicBezTo>
                  <a:pt x="5487112" y="2989755"/>
                  <a:pt x="5464560" y="3012947"/>
                  <a:pt x="5435600" y="3022600"/>
                </a:cubicBezTo>
                <a:cubicBezTo>
                  <a:pt x="5422900" y="3026833"/>
                  <a:pt x="5409474" y="3029313"/>
                  <a:pt x="5397500" y="3035300"/>
                </a:cubicBezTo>
                <a:cubicBezTo>
                  <a:pt x="5383848" y="3042126"/>
                  <a:pt x="5373429" y="3054687"/>
                  <a:pt x="5359400" y="3060700"/>
                </a:cubicBezTo>
                <a:cubicBezTo>
                  <a:pt x="5343357" y="3067576"/>
                  <a:pt x="5325383" y="3068605"/>
                  <a:pt x="5308600" y="3073400"/>
                </a:cubicBezTo>
                <a:cubicBezTo>
                  <a:pt x="5295728" y="3077078"/>
                  <a:pt x="5283372" y="3082422"/>
                  <a:pt x="5270500" y="3086100"/>
                </a:cubicBezTo>
                <a:cubicBezTo>
                  <a:pt x="5253717" y="3090895"/>
                  <a:pt x="5236259" y="3093280"/>
                  <a:pt x="5219700" y="3098800"/>
                </a:cubicBezTo>
                <a:cubicBezTo>
                  <a:pt x="5185386" y="3110238"/>
                  <a:pt x="5152414" y="3125462"/>
                  <a:pt x="5118100" y="3136900"/>
                </a:cubicBezTo>
                <a:cubicBezTo>
                  <a:pt x="5101541" y="3142420"/>
                  <a:pt x="5083859" y="3144080"/>
                  <a:pt x="5067300" y="3149600"/>
                </a:cubicBezTo>
                <a:cubicBezTo>
                  <a:pt x="4933372" y="3194243"/>
                  <a:pt x="4928385" y="3220039"/>
                  <a:pt x="4749800" y="3225800"/>
                </a:cubicBezTo>
                <a:lnTo>
                  <a:pt x="4356100" y="3238500"/>
                </a:lnTo>
                <a:cubicBezTo>
                  <a:pt x="4305300" y="3242733"/>
                  <a:pt x="4254209" y="3244312"/>
                  <a:pt x="4203700" y="3251200"/>
                </a:cubicBezTo>
                <a:cubicBezTo>
                  <a:pt x="4160924" y="3257033"/>
                  <a:pt x="4119671" y="3272442"/>
                  <a:pt x="4076700" y="3276600"/>
                </a:cubicBezTo>
                <a:cubicBezTo>
                  <a:pt x="3988113" y="3285173"/>
                  <a:pt x="3898942" y="3286066"/>
                  <a:pt x="3810000" y="3289300"/>
                </a:cubicBezTo>
                <a:cubicBezTo>
                  <a:pt x="3459271" y="3302054"/>
                  <a:pt x="3120989" y="3307359"/>
                  <a:pt x="2768600" y="3314700"/>
                </a:cubicBezTo>
                <a:cubicBezTo>
                  <a:pt x="2486976" y="3311347"/>
                  <a:pt x="1893944" y="3322245"/>
                  <a:pt x="1498600" y="3289300"/>
                </a:cubicBezTo>
                <a:cubicBezTo>
                  <a:pt x="1464588" y="3286466"/>
                  <a:pt x="1430580" y="3282705"/>
                  <a:pt x="1397000" y="3276600"/>
                </a:cubicBezTo>
                <a:cubicBezTo>
                  <a:pt x="1337366" y="3265757"/>
                  <a:pt x="1278512" y="3250987"/>
                  <a:pt x="1219200" y="3238500"/>
                </a:cubicBezTo>
                <a:cubicBezTo>
                  <a:pt x="1198077" y="3234053"/>
                  <a:pt x="1176992" y="3229349"/>
                  <a:pt x="1155700" y="3225800"/>
                </a:cubicBezTo>
                <a:lnTo>
                  <a:pt x="1003300" y="3200400"/>
                </a:lnTo>
                <a:cubicBezTo>
                  <a:pt x="986367" y="3191933"/>
                  <a:pt x="970227" y="3181647"/>
                  <a:pt x="952500" y="3175000"/>
                </a:cubicBezTo>
                <a:cubicBezTo>
                  <a:pt x="929974" y="3166553"/>
                  <a:pt x="857951" y="3153989"/>
                  <a:pt x="838200" y="3149600"/>
                </a:cubicBezTo>
                <a:cubicBezTo>
                  <a:pt x="790360" y="3138969"/>
                  <a:pt x="791728" y="3138343"/>
                  <a:pt x="749300" y="3124200"/>
                </a:cubicBezTo>
                <a:cubicBezTo>
                  <a:pt x="732367" y="3111500"/>
                  <a:pt x="716878" y="3096602"/>
                  <a:pt x="698500" y="3086100"/>
                </a:cubicBezTo>
                <a:cubicBezTo>
                  <a:pt x="686877" y="3079458"/>
                  <a:pt x="672935" y="3078100"/>
                  <a:pt x="660400" y="3073400"/>
                </a:cubicBezTo>
                <a:cubicBezTo>
                  <a:pt x="639054" y="3065395"/>
                  <a:pt x="616914" y="3058916"/>
                  <a:pt x="596900" y="3048000"/>
                </a:cubicBezTo>
                <a:cubicBezTo>
                  <a:pt x="570100" y="3033382"/>
                  <a:pt x="549660" y="3006853"/>
                  <a:pt x="520700" y="2997200"/>
                </a:cubicBezTo>
                <a:cubicBezTo>
                  <a:pt x="508000" y="2992967"/>
                  <a:pt x="494574" y="2990487"/>
                  <a:pt x="482600" y="2984500"/>
                </a:cubicBezTo>
                <a:cubicBezTo>
                  <a:pt x="468948" y="2977674"/>
                  <a:pt x="457752" y="2966673"/>
                  <a:pt x="444500" y="2959100"/>
                </a:cubicBezTo>
                <a:cubicBezTo>
                  <a:pt x="428062" y="2949707"/>
                  <a:pt x="410138" y="2943093"/>
                  <a:pt x="393700" y="2933700"/>
                </a:cubicBezTo>
                <a:cubicBezTo>
                  <a:pt x="380448" y="2926127"/>
                  <a:pt x="368852" y="2915873"/>
                  <a:pt x="355600" y="2908300"/>
                </a:cubicBezTo>
                <a:cubicBezTo>
                  <a:pt x="339162" y="2898907"/>
                  <a:pt x="319344" y="2895020"/>
                  <a:pt x="304800" y="2882900"/>
                </a:cubicBezTo>
                <a:cubicBezTo>
                  <a:pt x="268006" y="2852239"/>
                  <a:pt x="243051" y="2807867"/>
                  <a:pt x="203200" y="2781300"/>
                </a:cubicBezTo>
                <a:lnTo>
                  <a:pt x="127000" y="2730500"/>
                </a:lnTo>
                <a:cubicBezTo>
                  <a:pt x="110067" y="2705100"/>
                  <a:pt x="89852" y="2681604"/>
                  <a:pt x="76200" y="2654300"/>
                </a:cubicBezTo>
                <a:cubicBezTo>
                  <a:pt x="4865" y="2511631"/>
                  <a:pt x="138852" y="2703970"/>
                  <a:pt x="25400" y="2552700"/>
                </a:cubicBezTo>
                <a:cubicBezTo>
                  <a:pt x="19411" y="2534733"/>
                  <a:pt x="0" y="2479747"/>
                  <a:pt x="0" y="2463800"/>
                </a:cubicBezTo>
                <a:cubicBezTo>
                  <a:pt x="0" y="2438050"/>
                  <a:pt x="2242" y="2411131"/>
                  <a:pt x="12700" y="2387600"/>
                </a:cubicBezTo>
                <a:cubicBezTo>
                  <a:pt x="19994" y="2371187"/>
                  <a:pt x="35856" y="2359463"/>
                  <a:pt x="50800" y="2349500"/>
                </a:cubicBezTo>
                <a:cubicBezTo>
                  <a:pt x="61939" y="2342074"/>
                  <a:pt x="76200" y="2341033"/>
                  <a:pt x="88900" y="2336800"/>
                </a:cubicBezTo>
                <a:cubicBezTo>
                  <a:pt x="105833" y="2324100"/>
                  <a:pt x="121417" y="2309365"/>
                  <a:pt x="139700" y="2298700"/>
                </a:cubicBezTo>
                <a:cubicBezTo>
                  <a:pt x="255947" y="2230889"/>
                  <a:pt x="205011" y="2261327"/>
                  <a:pt x="292100" y="2235200"/>
                </a:cubicBezTo>
                <a:cubicBezTo>
                  <a:pt x="317745" y="2227507"/>
                  <a:pt x="342212" y="2215820"/>
                  <a:pt x="368300" y="2209800"/>
                </a:cubicBezTo>
                <a:cubicBezTo>
                  <a:pt x="397468" y="2203069"/>
                  <a:pt x="427567" y="2201333"/>
                  <a:pt x="457200" y="2197100"/>
                </a:cubicBezTo>
                <a:cubicBezTo>
                  <a:pt x="527054" y="2173815"/>
                  <a:pt x="464466" y="2198391"/>
                  <a:pt x="533400" y="2159000"/>
                </a:cubicBezTo>
                <a:cubicBezTo>
                  <a:pt x="577342" y="2133891"/>
                  <a:pt x="579556" y="2135148"/>
                  <a:pt x="622300" y="2120900"/>
                </a:cubicBezTo>
                <a:cubicBezTo>
                  <a:pt x="750378" y="2021284"/>
                  <a:pt x="689774" y="2043707"/>
                  <a:pt x="787400" y="2019300"/>
                </a:cubicBezTo>
                <a:cubicBezTo>
                  <a:pt x="804333" y="2006600"/>
                  <a:pt x="820251" y="1992418"/>
                  <a:pt x="838200" y="1981200"/>
                </a:cubicBezTo>
                <a:cubicBezTo>
                  <a:pt x="874071" y="1958781"/>
                  <a:pt x="890063" y="1955446"/>
                  <a:pt x="927100" y="1943100"/>
                </a:cubicBezTo>
                <a:cubicBezTo>
                  <a:pt x="939800" y="1926167"/>
                  <a:pt x="947976" y="1904603"/>
                  <a:pt x="965200" y="1892300"/>
                </a:cubicBezTo>
                <a:cubicBezTo>
                  <a:pt x="979403" y="1882155"/>
                  <a:pt x="999957" y="1886476"/>
                  <a:pt x="1016000" y="1879600"/>
                </a:cubicBezTo>
                <a:cubicBezTo>
                  <a:pt x="1030029" y="1873587"/>
                  <a:pt x="1041400" y="1862667"/>
                  <a:pt x="1054100" y="1854200"/>
                </a:cubicBezTo>
                <a:cubicBezTo>
                  <a:pt x="1062567" y="1841500"/>
                  <a:pt x="1068707" y="1826893"/>
                  <a:pt x="1079500" y="1816100"/>
                </a:cubicBezTo>
                <a:cubicBezTo>
                  <a:pt x="1115896" y="1779704"/>
                  <a:pt x="1114383" y="1798658"/>
                  <a:pt x="1155700" y="1778000"/>
                </a:cubicBezTo>
                <a:cubicBezTo>
                  <a:pt x="1169352" y="1771174"/>
                  <a:pt x="1182074" y="1762371"/>
                  <a:pt x="1193800" y="1752600"/>
                </a:cubicBezTo>
                <a:cubicBezTo>
                  <a:pt x="1207598" y="1741102"/>
                  <a:pt x="1216306" y="1723411"/>
                  <a:pt x="1231900" y="1714500"/>
                </a:cubicBezTo>
                <a:cubicBezTo>
                  <a:pt x="1247055" y="1705840"/>
                  <a:pt x="1265917" y="1706595"/>
                  <a:pt x="1282700" y="1701800"/>
                </a:cubicBezTo>
                <a:cubicBezTo>
                  <a:pt x="1295572" y="1698122"/>
                  <a:pt x="1308100" y="1693333"/>
                  <a:pt x="1320800" y="1689100"/>
                </a:cubicBezTo>
                <a:cubicBezTo>
                  <a:pt x="1329267" y="1676400"/>
                  <a:pt x="1334281" y="1660535"/>
                  <a:pt x="1346200" y="1651000"/>
                </a:cubicBezTo>
                <a:cubicBezTo>
                  <a:pt x="1356653" y="1642637"/>
                  <a:pt x="1372326" y="1644287"/>
                  <a:pt x="1384300" y="1638300"/>
                </a:cubicBezTo>
                <a:cubicBezTo>
                  <a:pt x="1397952" y="1631474"/>
                  <a:pt x="1409700" y="1621367"/>
                  <a:pt x="1422400" y="1612900"/>
                </a:cubicBezTo>
                <a:cubicBezTo>
                  <a:pt x="1430867" y="1600200"/>
                  <a:pt x="1437007" y="1585593"/>
                  <a:pt x="1447800" y="1574800"/>
                </a:cubicBezTo>
                <a:cubicBezTo>
                  <a:pt x="1477989" y="1544611"/>
                  <a:pt x="1524374" y="1536575"/>
                  <a:pt x="1562100" y="1524000"/>
                </a:cubicBezTo>
                <a:lnTo>
                  <a:pt x="1600200" y="1511300"/>
                </a:lnTo>
                <a:lnTo>
                  <a:pt x="1676400" y="1485900"/>
                </a:lnTo>
                <a:lnTo>
                  <a:pt x="1714500" y="1473200"/>
                </a:lnTo>
                <a:lnTo>
                  <a:pt x="1739900" y="1397000"/>
                </a:lnTo>
                <a:cubicBezTo>
                  <a:pt x="1744133" y="1384300"/>
                  <a:pt x="1749353" y="1371887"/>
                  <a:pt x="1752600" y="1358900"/>
                </a:cubicBezTo>
                <a:cubicBezTo>
                  <a:pt x="1772775" y="1278201"/>
                  <a:pt x="1760505" y="1324883"/>
                  <a:pt x="1790700" y="1219200"/>
                </a:cubicBezTo>
                <a:cubicBezTo>
                  <a:pt x="1801435" y="918624"/>
                  <a:pt x="1796996" y="924596"/>
                  <a:pt x="1816100" y="685800"/>
                </a:cubicBezTo>
                <a:cubicBezTo>
                  <a:pt x="1819829" y="639190"/>
                  <a:pt x="1823337" y="592538"/>
                  <a:pt x="1828800" y="546100"/>
                </a:cubicBezTo>
                <a:cubicBezTo>
                  <a:pt x="1830834" y="528810"/>
                  <a:pt x="1849023" y="405618"/>
                  <a:pt x="1866900" y="393700"/>
                </a:cubicBezTo>
                <a:lnTo>
                  <a:pt x="1905000" y="368300"/>
                </a:lnTo>
                <a:cubicBezTo>
                  <a:pt x="1909233" y="355600"/>
                  <a:pt x="1909337" y="340653"/>
                  <a:pt x="1917700" y="330200"/>
                </a:cubicBezTo>
                <a:cubicBezTo>
                  <a:pt x="1927235" y="318281"/>
                  <a:pt x="1941852" y="310999"/>
                  <a:pt x="1955800" y="304800"/>
                </a:cubicBezTo>
                <a:cubicBezTo>
                  <a:pt x="1980266" y="293926"/>
                  <a:pt x="2006600" y="287867"/>
                  <a:pt x="2032000" y="279400"/>
                </a:cubicBezTo>
                <a:cubicBezTo>
                  <a:pt x="2090578" y="259874"/>
                  <a:pt x="2056973" y="269325"/>
                  <a:pt x="2133600" y="254000"/>
                </a:cubicBezTo>
                <a:cubicBezTo>
                  <a:pt x="2193977" y="213748"/>
                  <a:pt x="2166873" y="243080"/>
                  <a:pt x="2197100" y="152400"/>
                </a:cubicBezTo>
                <a:lnTo>
                  <a:pt x="2209800" y="114300"/>
                </a:lnTo>
                <a:cubicBezTo>
                  <a:pt x="2214033" y="101600"/>
                  <a:pt x="2211361" y="83626"/>
                  <a:pt x="2222500" y="76200"/>
                </a:cubicBezTo>
                <a:cubicBezTo>
                  <a:pt x="2247900" y="59267"/>
                  <a:pt x="2269740" y="35053"/>
                  <a:pt x="2298700" y="25400"/>
                </a:cubicBezTo>
                <a:cubicBezTo>
                  <a:pt x="2340816" y="11361"/>
                  <a:pt x="2336800" y="26087"/>
                  <a:pt x="2349500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b="1" dirty="0" smtClean="0">
                <a:solidFill>
                  <a:srgbClr val="FFFF00"/>
                </a:solidFill>
                <a:latin typeface="Arial Black" pitchFamily="34" charset="0"/>
              </a:rPr>
              <a:t>TEXT IN SHAPE</a:t>
            </a:r>
            <a:endParaRPr lang="zh-CN" altLang="en-US" sz="8800" b="1" dirty="0">
              <a:solidFill>
                <a:srgbClr val="FFFF00"/>
              </a:solidFill>
              <a:latin typeface="Arial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2875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selectMe"/>
          <p:cNvSpPr/>
          <p:nvPr/>
        </p:nvSpPr>
        <p:spPr>
          <a:xfrm>
            <a:off x="2476500" y="2057400"/>
            <a:ext cx="5715042" cy="3314700"/>
          </a:xfrm>
          <a:custGeom>
            <a:avLst/>
            <a:gdLst>
              <a:gd name="connsiteX0" fmla="*/ 2349500 w 5715042"/>
              <a:gd name="connsiteY0" fmla="*/ 0 h 3314700"/>
              <a:gd name="connsiteX1" fmla="*/ 2349500 w 5715042"/>
              <a:gd name="connsiteY1" fmla="*/ 0 h 3314700"/>
              <a:gd name="connsiteX2" fmla="*/ 3340100 w 5715042"/>
              <a:gd name="connsiteY2" fmla="*/ 12700 h 3314700"/>
              <a:gd name="connsiteX3" fmla="*/ 3365500 w 5715042"/>
              <a:gd name="connsiteY3" fmla="*/ 50800 h 3314700"/>
              <a:gd name="connsiteX4" fmla="*/ 3403600 w 5715042"/>
              <a:gd name="connsiteY4" fmla="*/ 76200 h 3314700"/>
              <a:gd name="connsiteX5" fmla="*/ 3441700 w 5715042"/>
              <a:gd name="connsiteY5" fmla="*/ 88900 h 3314700"/>
              <a:gd name="connsiteX6" fmla="*/ 3530600 w 5715042"/>
              <a:gd name="connsiteY6" fmla="*/ 114300 h 3314700"/>
              <a:gd name="connsiteX7" fmla="*/ 3517900 w 5715042"/>
              <a:gd name="connsiteY7" fmla="*/ 215900 h 3314700"/>
              <a:gd name="connsiteX8" fmla="*/ 3505200 w 5715042"/>
              <a:gd name="connsiteY8" fmla="*/ 254000 h 3314700"/>
              <a:gd name="connsiteX9" fmla="*/ 3543300 w 5715042"/>
              <a:gd name="connsiteY9" fmla="*/ 266700 h 3314700"/>
              <a:gd name="connsiteX10" fmla="*/ 3619500 w 5715042"/>
              <a:gd name="connsiteY10" fmla="*/ 241300 h 3314700"/>
              <a:gd name="connsiteX11" fmla="*/ 3657600 w 5715042"/>
              <a:gd name="connsiteY11" fmla="*/ 228600 h 3314700"/>
              <a:gd name="connsiteX12" fmla="*/ 3683000 w 5715042"/>
              <a:gd name="connsiteY12" fmla="*/ 749300 h 3314700"/>
              <a:gd name="connsiteX13" fmla="*/ 3771900 w 5715042"/>
              <a:gd name="connsiteY13" fmla="*/ 863600 h 3314700"/>
              <a:gd name="connsiteX14" fmla="*/ 3810000 w 5715042"/>
              <a:gd name="connsiteY14" fmla="*/ 889000 h 3314700"/>
              <a:gd name="connsiteX15" fmla="*/ 3848100 w 5715042"/>
              <a:gd name="connsiteY15" fmla="*/ 838200 h 3314700"/>
              <a:gd name="connsiteX16" fmla="*/ 3898900 w 5715042"/>
              <a:gd name="connsiteY16" fmla="*/ 571500 h 3314700"/>
              <a:gd name="connsiteX17" fmla="*/ 3924300 w 5715042"/>
              <a:gd name="connsiteY17" fmla="*/ 609600 h 3314700"/>
              <a:gd name="connsiteX18" fmla="*/ 3937000 w 5715042"/>
              <a:gd name="connsiteY18" fmla="*/ 660400 h 3314700"/>
              <a:gd name="connsiteX19" fmla="*/ 3962400 w 5715042"/>
              <a:gd name="connsiteY19" fmla="*/ 876300 h 3314700"/>
              <a:gd name="connsiteX20" fmla="*/ 3975100 w 5715042"/>
              <a:gd name="connsiteY20" fmla="*/ 965200 h 3314700"/>
              <a:gd name="connsiteX21" fmla="*/ 4000500 w 5715042"/>
              <a:gd name="connsiteY21" fmla="*/ 1092200 h 3314700"/>
              <a:gd name="connsiteX22" fmla="*/ 4025900 w 5715042"/>
              <a:gd name="connsiteY22" fmla="*/ 1155700 h 3314700"/>
              <a:gd name="connsiteX23" fmla="*/ 4038600 w 5715042"/>
              <a:gd name="connsiteY23" fmla="*/ 1409700 h 3314700"/>
              <a:gd name="connsiteX24" fmla="*/ 4127500 w 5715042"/>
              <a:gd name="connsiteY24" fmla="*/ 1498600 h 3314700"/>
              <a:gd name="connsiteX25" fmla="*/ 4203700 w 5715042"/>
              <a:gd name="connsiteY25" fmla="*/ 1549400 h 3314700"/>
              <a:gd name="connsiteX26" fmla="*/ 4292600 w 5715042"/>
              <a:gd name="connsiteY26" fmla="*/ 1600200 h 3314700"/>
              <a:gd name="connsiteX27" fmla="*/ 4330700 w 5715042"/>
              <a:gd name="connsiteY27" fmla="*/ 1638300 h 3314700"/>
              <a:gd name="connsiteX28" fmla="*/ 4368800 w 5715042"/>
              <a:gd name="connsiteY28" fmla="*/ 1663700 h 3314700"/>
              <a:gd name="connsiteX29" fmla="*/ 4406900 w 5715042"/>
              <a:gd name="connsiteY29" fmla="*/ 1701800 h 3314700"/>
              <a:gd name="connsiteX30" fmla="*/ 4521200 w 5715042"/>
              <a:gd name="connsiteY30" fmla="*/ 1765300 h 3314700"/>
              <a:gd name="connsiteX31" fmla="*/ 4635500 w 5715042"/>
              <a:gd name="connsiteY31" fmla="*/ 1854200 h 3314700"/>
              <a:gd name="connsiteX32" fmla="*/ 4673600 w 5715042"/>
              <a:gd name="connsiteY32" fmla="*/ 1879600 h 3314700"/>
              <a:gd name="connsiteX33" fmla="*/ 4800600 w 5715042"/>
              <a:gd name="connsiteY33" fmla="*/ 1917700 h 3314700"/>
              <a:gd name="connsiteX34" fmla="*/ 4876800 w 5715042"/>
              <a:gd name="connsiteY34" fmla="*/ 1955800 h 3314700"/>
              <a:gd name="connsiteX35" fmla="*/ 5003800 w 5715042"/>
              <a:gd name="connsiteY35" fmla="*/ 2019300 h 3314700"/>
              <a:gd name="connsiteX36" fmla="*/ 5092700 w 5715042"/>
              <a:gd name="connsiteY36" fmla="*/ 2057400 h 3314700"/>
              <a:gd name="connsiteX37" fmla="*/ 5130800 w 5715042"/>
              <a:gd name="connsiteY37" fmla="*/ 2082800 h 3314700"/>
              <a:gd name="connsiteX38" fmla="*/ 5219700 w 5715042"/>
              <a:gd name="connsiteY38" fmla="*/ 2108200 h 3314700"/>
              <a:gd name="connsiteX39" fmla="*/ 5334000 w 5715042"/>
              <a:gd name="connsiteY39" fmla="*/ 2159000 h 3314700"/>
              <a:gd name="connsiteX40" fmla="*/ 5372100 w 5715042"/>
              <a:gd name="connsiteY40" fmla="*/ 2171700 h 3314700"/>
              <a:gd name="connsiteX41" fmla="*/ 5410200 w 5715042"/>
              <a:gd name="connsiteY41" fmla="*/ 2209800 h 3314700"/>
              <a:gd name="connsiteX42" fmla="*/ 5448300 w 5715042"/>
              <a:gd name="connsiteY42" fmla="*/ 2222500 h 3314700"/>
              <a:gd name="connsiteX43" fmla="*/ 5486400 w 5715042"/>
              <a:gd name="connsiteY43" fmla="*/ 2247900 h 3314700"/>
              <a:gd name="connsiteX44" fmla="*/ 5524500 w 5715042"/>
              <a:gd name="connsiteY44" fmla="*/ 2260600 h 3314700"/>
              <a:gd name="connsiteX45" fmla="*/ 5562600 w 5715042"/>
              <a:gd name="connsiteY45" fmla="*/ 2286000 h 3314700"/>
              <a:gd name="connsiteX46" fmla="*/ 5600700 w 5715042"/>
              <a:gd name="connsiteY46" fmla="*/ 2298700 h 3314700"/>
              <a:gd name="connsiteX47" fmla="*/ 5676900 w 5715042"/>
              <a:gd name="connsiteY47" fmla="*/ 2349500 h 3314700"/>
              <a:gd name="connsiteX48" fmla="*/ 5715000 w 5715042"/>
              <a:gd name="connsiteY48" fmla="*/ 2501900 h 3314700"/>
              <a:gd name="connsiteX49" fmla="*/ 5676900 w 5715042"/>
              <a:gd name="connsiteY49" fmla="*/ 2768600 h 3314700"/>
              <a:gd name="connsiteX50" fmla="*/ 5638800 w 5715042"/>
              <a:gd name="connsiteY50" fmla="*/ 2806700 h 3314700"/>
              <a:gd name="connsiteX51" fmla="*/ 5575300 w 5715042"/>
              <a:gd name="connsiteY51" fmla="*/ 2921000 h 3314700"/>
              <a:gd name="connsiteX52" fmla="*/ 5511800 w 5715042"/>
              <a:gd name="connsiteY52" fmla="*/ 2971800 h 3314700"/>
              <a:gd name="connsiteX53" fmla="*/ 5435600 w 5715042"/>
              <a:gd name="connsiteY53" fmla="*/ 3022600 h 3314700"/>
              <a:gd name="connsiteX54" fmla="*/ 5397500 w 5715042"/>
              <a:gd name="connsiteY54" fmla="*/ 3035300 h 3314700"/>
              <a:gd name="connsiteX55" fmla="*/ 5359400 w 5715042"/>
              <a:gd name="connsiteY55" fmla="*/ 3060700 h 3314700"/>
              <a:gd name="connsiteX56" fmla="*/ 5308600 w 5715042"/>
              <a:gd name="connsiteY56" fmla="*/ 3073400 h 3314700"/>
              <a:gd name="connsiteX57" fmla="*/ 5270500 w 5715042"/>
              <a:gd name="connsiteY57" fmla="*/ 3086100 h 3314700"/>
              <a:gd name="connsiteX58" fmla="*/ 5219700 w 5715042"/>
              <a:gd name="connsiteY58" fmla="*/ 3098800 h 3314700"/>
              <a:gd name="connsiteX59" fmla="*/ 5118100 w 5715042"/>
              <a:gd name="connsiteY59" fmla="*/ 3136900 h 3314700"/>
              <a:gd name="connsiteX60" fmla="*/ 5067300 w 5715042"/>
              <a:gd name="connsiteY60" fmla="*/ 3149600 h 3314700"/>
              <a:gd name="connsiteX61" fmla="*/ 4749800 w 5715042"/>
              <a:gd name="connsiteY61" fmla="*/ 3225800 h 3314700"/>
              <a:gd name="connsiteX62" fmla="*/ 4356100 w 5715042"/>
              <a:gd name="connsiteY62" fmla="*/ 3238500 h 3314700"/>
              <a:gd name="connsiteX63" fmla="*/ 4203700 w 5715042"/>
              <a:gd name="connsiteY63" fmla="*/ 3251200 h 3314700"/>
              <a:gd name="connsiteX64" fmla="*/ 4076700 w 5715042"/>
              <a:gd name="connsiteY64" fmla="*/ 3276600 h 3314700"/>
              <a:gd name="connsiteX65" fmla="*/ 3810000 w 5715042"/>
              <a:gd name="connsiteY65" fmla="*/ 3289300 h 3314700"/>
              <a:gd name="connsiteX66" fmla="*/ 2768600 w 5715042"/>
              <a:gd name="connsiteY66" fmla="*/ 3314700 h 3314700"/>
              <a:gd name="connsiteX67" fmla="*/ 1498600 w 5715042"/>
              <a:gd name="connsiteY67" fmla="*/ 3289300 h 3314700"/>
              <a:gd name="connsiteX68" fmla="*/ 1397000 w 5715042"/>
              <a:gd name="connsiteY68" fmla="*/ 3276600 h 3314700"/>
              <a:gd name="connsiteX69" fmla="*/ 1219200 w 5715042"/>
              <a:gd name="connsiteY69" fmla="*/ 3238500 h 3314700"/>
              <a:gd name="connsiteX70" fmla="*/ 1155700 w 5715042"/>
              <a:gd name="connsiteY70" fmla="*/ 3225800 h 3314700"/>
              <a:gd name="connsiteX71" fmla="*/ 1003300 w 5715042"/>
              <a:gd name="connsiteY71" fmla="*/ 3200400 h 3314700"/>
              <a:gd name="connsiteX72" fmla="*/ 952500 w 5715042"/>
              <a:gd name="connsiteY72" fmla="*/ 3175000 h 3314700"/>
              <a:gd name="connsiteX73" fmla="*/ 838200 w 5715042"/>
              <a:gd name="connsiteY73" fmla="*/ 3149600 h 3314700"/>
              <a:gd name="connsiteX74" fmla="*/ 749300 w 5715042"/>
              <a:gd name="connsiteY74" fmla="*/ 3124200 h 3314700"/>
              <a:gd name="connsiteX75" fmla="*/ 698500 w 5715042"/>
              <a:gd name="connsiteY75" fmla="*/ 3086100 h 3314700"/>
              <a:gd name="connsiteX76" fmla="*/ 660400 w 5715042"/>
              <a:gd name="connsiteY76" fmla="*/ 3073400 h 3314700"/>
              <a:gd name="connsiteX77" fmla="*/ 596900 w 5715042"/>
              <a:gd name="connsiteY77" fmla="*/ 3048000 h 3314700"/>
              <a:gd name="connsiteX78" fmla="*/ 520700 w 5715042"/>
              <a:gd name="connsiteY78" fmla="*/ 2997200 h 3314700"/>
              <a:gd name="connsiteX79" fmla="*/ 482600 w 5715042"/>
              <a:gd name="connsiteY79" fmla="*/ 2984500 h 3314700"/>
              <a:gd name="connsiteX80" fmla="*/ 444500 w 5715042"/>
              <a:gd name="connsiteY80" fmla="*/ 2959100 h 3314700"/>
              <a:gd name="connsiteX81" fmla="*/ 393700 w 5715042"/>
              <a:gd name="connsiteY81" fmla="*/ 2933700 h 3314700"/>
              <a:gd name="connsiteX82" fmla="*/ 355600 w 5715042"/>
              <a:gd name="connsiteY82" fmla="*/ 2908300 h 3314700"/>
              <a:gd name="connsiteX83" fmla="*/ 304800 w 5715042"/>
              <a:gd name="connsiteY83" fmla="*/ 2882900 h 3314700"/>
              <a:gd name="connsiteX84" fmla="*/ 203200 w 5715042"/>
              <a:gd name="connsiteY84" fmla="*/ 2781300 h 3314700"/>
              <a:gd name="connsiteX85" fmla="*/ 127000 w 5715042"/>
              <a:gd name="connsiteY85" fmla="*/ 2730500 h 3314700"/>
              <a:gd name="connsiteX86" fmla="*/ 76200 w 5715042"/>
              <a:gd name="connsiteY86" fmla="*/ 2654300 h 3314700"/>
              <a:gd name="connsiteX87" fmla="*/ 25400 w 5715042"/>
              <a:gd name="connsiteY87" fmla="*/ 2552700 h 3314700"/>
              <a:gd name="connsiteX88" fmla="*/ 0 w 5715042"/>
              <a:gd name="connsiteY88" fmla="*/ 2463800 h 3314700"/>
              <a:gd name="connsiteX89" fmla="*/ 12700 w 5715042"/>
              <a:gd name="connsiteY89" fmla="*/ 2387600 h 3314700"/>
              <a:gd name="connsiteX90" fmla="*/ 50800 w 5715042"/>
              <a:gd name="connsiteY90" fmla="*/ 2349500 h 3314700"/>
              <a:gd name="connsiteX91" fmla="*/ 88900 w 5715042"/>
              <a:gd name="connsiteY91" fmla="*/ 2336800 h 3314700"/>
              <a:gd name="connsiteX92" fmla="*/ 139700 w 5715042"/>
              <a:gd name="connsiteY92" fmla="*/ 2298700 h 3314700"/>
              <a:gd name="connsiteX93" fmla="*/ 292100 w 5715042"/>
              <a:gd name="connsiteY93" fmla="*/ 2235200 h 3314700"/>
              <a:gd name="connsiteX94" fmla="*/ 368300 w 5715042"/>
              <a:gd name="connsiteY94" fmla="*/ 2209800 h 3314700"/>
              <a:gd name="connsiteX95" fmla="*/ 457200 w 5715042"/>
              <a:gd name="connsiteY95" fmla="*/ 2197100 h 3314700"/>
              <a:gd name="connsiteX96" fmla="*/ 533400 w 5715042"/>
              <a:gd name="connsiteY96" fmla="*/ 2159000 h 3314700"/>
              <a:gd name="connsiteX97" fmla="*/ 622300 w 5715042"/>
              <a:gd name="connsiteY97" fmla="*/ 2120900 h 3314700"/>
              <a:gd name="connsiteX98" fmla="*/ 787400 w 5715042"/>
              <a:gd name="connsiteY98" fmla="*/ 2019300 h 3314700"/>
              <a:gd name="connsiteX99" fmla="*/ 838200 w 5715042"/>
              <a:gd name="connsiteY99" fmla="*/ 1981200 h 3314700"/>
              <a:gd name="connsiteX100" fmla="*/ 927100 w 5715042"/>
              <a:gd name="connsiteY100" fmla="*/ 1943100 h 3314700"/>
              <a:gd name="connsiteX101" fmla="*/ 965200 w 5715042"/>
              <a:gd name="connsiteY101" fmla="*/ 1892300 h 3314700"/>
              <a:gd name="connsiteX102" fmla="*/ 1016000 w 5715042"/>
              <a:gd name="connsiteY102" fmla="*/ 1879600 h 3314700"/>
              <a:gd name="connsiteX103" fmla="*/ 1054100 w 5715042"/>
              <a:gd name="connsiteY103" fmla="*/ 1854200 h 3314700"/>
              <a:gd name="connsiteX104" fmla="*/ 1079500 w 5715042"/>
              <a:gd name="connsiteY104" fmla="*/ 1816100 h 3314700"/>
              <a:gd name="connsiteX105" fmla="*/ 1155700 w 5715042"/>
              <a:gd name="connsiteY105" fmla="*/ 1778000 h 3314700"/>
              <a:gd name="connsiteX106" fmla="*/ 1193800 w 5715042"/>
              <a:gd name="connsiteY106" fmla="*/ 1752600 h 3314700"/>
              <a:gd name="connsiteX107" fmla="*/ 1231900 w 5715042"/>
              <a:gd name="connsiteY107" fmla="*/ 1714500 h 3314700"/>
              <a:gd name="connsiteX108" fmla="*/ 1282700 w 5715042"/>
              <a:gd name="connsiteY108" fmla="*/ 1701800 h 3314700"/>
              <a:gd name="connsiteX109" fmla="*/ 1320800 w 5715042"/>
              <a:gd name="connsiteY109" fmla="*/ 1689100 h 3314700"/>
              <a:gd name="connsiteX110" fmla="*/ 1346200 w 5715042"/>
              <a:gd name="connsiteY110" fmla="*/ 1651000 h 3314700"/>
              <a:gd name="connsiteX111" fmla="*/ 1384300 w 5715042"/>
              <a:gd name="connsiteY111" fmla="*/ 1638300 h 3314700"/>
              <a:gd name="connsiteX112" fmla="*/ 1422400 w 5715042"/>
              <a:gd name="connsiteY112" fmla="*/ 1612900 h 3314700"/>
              <a:gd name="connsiteX113" fmla="*/ 1447800 w 5715042"/>
              <a:gd name="connsiteY113" fmla="*/ 1574800 h 3314700"/>
              <a:gd name="connsiteX114" fmla="*/ 1562100 w 5715042"/>
              <a:gd name="connsiteY114" fmla="*/ 1524000 h 3314700"/>
              <a:gd name="connsiteX115" fmla="*/ 1600200 w 5715042"/>
              <a:gd name="connsiteY115" fmla="*/ 1511300 h 3314700"/>
              <a:gd name="connsiteX116" fmla="*/ 1676400 w 5715042"/>
              <a:gd name="connsiteY116" fmla="*/ 1485900 h 3314700"/>
              <a:gd name="connsiteX117" fmla="*/ 1714500 w 5715042"/>
              <a:gd name="connsiteY117" fmla="*/ 1473200 h 3314700"/>
              <a:gd name="connsiteX118" fmla="*/ 1739900 w 5715042"/>
              <a:gd name="connsiteY118" fmla="*/ 1397000 h 3314700"/>
              <a:gd name="connsiteX119" fmla="*/ 1752600 w 5715042"/>
              <a:gd name="connsiteY119" fmla="*/ 1358900 h 3314700"/>
              <a:gd name="connsiteX120" fmla="*/ 1790700 w 5715042"/>
              <a:gd name="connsiteY120" fmla="*/ 1219200 h 3314700"/>
              <a:gd name="connsiteX121" fmla="*/ 1816100 w 5715042"/>
              <a:gd name="connsiteY121" fmla="*/ 685800 h 3314700"/>
              <a:gd name="connsiteX122" fmla="*/ 1828800 w 5715042"/>
              <a:gd name="connsiteY122" fmla="*/ 546100 h 3314700"/>
              <a:gd name="connsiteX123" fmla="*/ 1866900 w 5715042"/>
              <a:gd name="connsiteY123" fmla="*/ 393700 h 3314700"/>
              <a:gd name="connsiteX124" fmla="*/ 1905000 w 5715042"/>
              <a:gd name="connsiteY124" fmla="*/ 368300 h 3314700"/>
              <a:gd name="connsiteX125" fmla="*/ 1917700 w 5715042"/>
              <a:gd name="connsiteY125" fmla="*/ 330200 h 3314700"/>
              <a:gd name="connsiteX126" fmla="*/ 1955800 w 5715042"/>
              <a:gd name="connsiteY126" fmla="*/ 304800 h 3314700"/>
              <a:gd name="connsiteX127" fmla="*/ 2032000 w 5715042"/>
              <a:gd name="connsiteY127" fmla="*/ 279400 h 3314700"/>
              <a:gd name="connsiteX128" fmla="*/ 2133600 w 5715042"/>
              <a:gd name="connsiteY128" fmla="*/ 254000 h 3314700"/>
              <a:gd name="connsiteX129" fmla="*/ 2197100 w 5715042"/>
              <a:gd name="connsiteY129" fmla="*/ 152400 h 3314700"/>
              <a:gd name="connsiteX130" fmla="*/ 2209800 w 5715042"/>
              <a:gd name="connsiteY130" fmla="*/ 114300 h 3314700"/>
              <a:gd name="connsiteX131" fmla="*/ 2222500 w 5715042"/>
              <a:gd name="connsiteY131" fmla="*/ 76200 h 3314700"/>
              <a:gd name="connsiteX132" fmla="*/ 2298700 w 5715042"/>
              <a:gd name="connsiteY132" fmla="*/ 25400 h 3314700"/>
              <a:gd name="connsiteX133" fmla="*/ 2349500 w 5715042"/>
              <a:gd name="connsiteY133" fmla="*/ 0 h 3314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5715042" h="3314700">
                <a:moveTo>
                  <a:pt x="2349500" y="0"/>
                </a:moveTo>
                <a:lnTo>
                  <a:pt x="2349500" y="0"/>
                </a:lnTo>
                <a:lnTo>
                  <a:pt x="3340100" y="12700"/>
                </a:lnTo>
                <a:cubicBezTo>
                  <a:pt x="3355344" y="13462"/>
                  <a:pt x="3354707" y="40007"/>
                  <a:pt x="3365500" y="50800"/>
                </a:cubicBezTo>
                <a:cubicBezTo>
                  <a:pt x="3376293" y="61593"/>
                  <a:pt x="3389948" y="69374"/>
                  <a:pt x="3403600" y="76200"/>
                </a:cubicBezTo>
                <a:cubicBezTo>
                  <a:pt x="3415574" y="82187"/>
                  <a:pt x="3428878" y="85053"/>
                  <a:pt x="3441700" y="88900"/>
                </a:cubicBezTo>
                <a:cubicBezTo>
                  <a:pt x="3471219" y="97756"/>
                  <a:pt x="3500967" y="105833"/>
                  <a:pt x="3530600" y="114300"/>
                </a:cubicBezTo>
                <a:cubicBezTo>
                  <a:pt x="3526367" y="148167"/>
                  <a:pt x="3524005" y="182320"/>
                  <a:pt x="3517900" y="215900"/>
                </a:cubicBezTo>
                <a:cubicBezTo>
                  <a:pt x="3515505" y="229071"/>
                  <a:pt x="3499213" y="242026"/>
                  <a:pt x="3505200" y="254000"/>
                </a:cubicBezTo>
                <a:cubicBezTo>
                  <a:pt x="3511187" y="265974"/>
                  <a:pt x="3530600" y="262467"/>
                  <a:pt x="3543300" y="266700"/>
                </a:cubicBezTo>
                <a:lnTo>
                  <a:pt x="3619500" y="241300"/>
                </a:lnTo>
                <a:lnTo>
                  <a:pt x="3657600" y="228600"/>
                </a:lnTo>
                <a:cubicBezTo>
                  <a:pt x="3726655" y="435764"/>
                  <a:pt x="3604237" y="56185"/>
                  <a:pt x="3683000" y="749300"/>
                </a:cubicBezTo>
                <a:cubicBezTo>
                  <a:pt x="3685962" y="775369"/>
                  <a:pt x="3746221" y="842201"/>
                  <a:pt x="3771900" y="863600"/>
                </a:cubicBezTo>
                <a:cubicBezTo>
                  <a:pt x="3783626" y="873371"/>
                  <a:pt x="3797300" y="880533"/>
                  <a:pt x="3810000" y="889000"/>
                </a:cubicBezTo>
                <a:cubicBezTo>
                  <a:pt x="3822700" y="872067"/>
                  <a:pt x="3844881" y="859121"/>
                  <a:pt x="3848100" y="838200"/>
                </a:cubicBezTo>
                <a:cubicBezTo>
                  <a:pt x="3891594" y="555489"/>
                  <a:pt x="3768020" y="527873"/>
                  <a:pt x="3898900" y="571500"/>
                </a:cubicBezTo>
                <a:cubicBezTo>
                  <a:pt x="3907367" y="584200"/>
                  <a:pt x="3918287" y="595571"/>
                  <a:pt x="3924300" y="609600"/>
                </a:cubicBezTo>
                <a:cubicBezTo>
                  <a:pt x="3931176" y="625643"/>
                  <a:pt x="3933577" y="643284"/>
                  <a:pt x="3937000" y="660400"/>
                </a:cubicBezTo>
                <a:cubicBezTo>
                  <a:pt x="3956429" y="757546"/>
                  <a:pt x="3949108" y="756672"/>
                  <a:pt x="3962400" y="876300"/>
                </a:cubicBezTo>
                <a:cubicBezTo>
                  <a:pt x="3965706" y="906051"/>
                  <a:pt x="3970548" y="935614"/>
                  <a:pt x="3975100" y="965200"/>
                </a:cubicBezTo>
                <a:cubicBezTo>
                  <a:pt x="3980460" y="1000037"/>
                  <a:pt x="3988475" y="1056126"/>
                  <a:pt x="4000500" y="1092200"/>
                </a:cubicBezTo>
                <a:cubicBezTo>
                  <a:pt x="4007709" y="1113827"/>
                  <a:pt x="4017433" y="1134533"/>
                  <a:pt x="4025900" y="1155700"/>
                </a:cubicBezTo>
                <a:cubicBezTo>
                  <a:pt x="4030133" y="1240367"/>
                  <a:pt x="4022591" y="1326453"/>
                  <a:pt x="4038600" y="1409700"/>
                </a:cubicBezTo>
                <a:cubicBezTo>
                  <a:pt x="4057757" y="1509316"/>
                  <a:pt x="4077572" y="1470862"/>
                  <a:pt x="4127500" y="1498600"/>
                </a:cubicBezTo>
                <a:cubicBezTo>
                  <a:pt x="4154185" y="1513425"/>
                  <a:pt x="4176396" y="1535748"/>
                  <a:pt x="4203700" y="1549400"/>
                </a:cubicBezTo>
                <a:cubicBezTo>
                  <a:pt x="4234754" y="1564927"/>
                  <a:pt x="4265674" y="1577761"/>
                  <a:pt x="4292600" y="1600200"/>
                </a:cubicBezTo>
                <a:cubicBezTo>
                  <a:pt x="4306398" y="1611698"/>
                  <a:pt x="4316902" y="1626802"/>
                  <a:pt x="4330700" y="1638300"/>
                </a:cubicBezTo>
                <a:cubicBezTo>
                  <a:pt x="4342426" y="1648071"/>
                  <a:pt x="4357074" y="1653929"/>
                  <a:pt x="4368800" y="1663700"/>
                </a:cubicBezTo>
                <a:cubicBezTo>
                  <a:pt x="4382598" y="1675198"/>
                  <a:pt x="4391956" y="1691837"/>
                  <a:pt x="4406900" y="1701800"/>
                </a:cubicBezTo>
                <a:cubicBezTo>
                  <a:pt x="4502720" y="1765680"/>
                  <a:pt x="4368279" y="1612379"/>
                  <a:pt x="4521200" y="1765300"/>
                </a:cubicBezTo>
                <a:cubicBezTo>
                  <a:pt x="4580886" y="1824986"/>
                  <a:pt x="4544356" y="1793437"/>
                  <a:pt x="4635500" y="1854200"/>
                </a:cubicBezTo>
                <a:cubicBezTo>
                  <a:pt x="4648200" y="1862667"/>
                  <a:pt x="4658792" y="1875898"/>
                  <a:pt x="4673600" y="1879600"/>
                </a:cubicBezTo>
                <a:cubicBezTo>
                  <a:pt x="4701997" y="1886699"/>
                  <a:pt x="4782048" y="1905332"/>
                  <a:pt x="4800600" y="1917700"/>
                </a:cubicBezTo>
                <a:cubicBezTo>
                  <a:pt x="4969740" y="2030460"/>
                  <a:pt x="4719059" y="1868166"/>
                  <a:pt x="4876800" y="1955800"/>
                </a:cubicBezTo>
                <a:cubicBezTo>
                  <a:pt x="5000513" y="2024530"/>
                  <a:pt x="4904522" y="1994480"/>
                  <a:pt x="5003800" y="2019300"/>
                </a:cubicBezTo>
                <a:cubicBezTo>
                  <a:pt x="5099452" y="2083068"/>
                  <a:pt x="4977886" y="2008194"/>
                  <a:pt x="5092700" y="2057400"/>
                </a:cubicBezTo>
                <a:cubicBezTo>
                  <a:pt x="5106729" y="2063413"/>
                  <a:pt x="5117148" y="2075974"/>
                  <a:pt x="5130800" y="2082800"/>
                </a:cubicBezTo>
                <a:cubicBezTo>
                  <a:pt x="5149020" y="2091910"/>
                  <a:pt x="5203424" y="2104131"/>
                  <a:pt x="5219700" y="2108200"/>
                </a:cubicBezTo>
                <a:cubicBezTo>
                  <a:pt x="5280077" y="2148452"/>
                  <a:pt x="5243320" y="2128773"/>
                  <a:pt x="5334000" y="2159000"/>
                </a:cubicBezTo>
                <a:lnTo>
                  <a:pt x="5372100" y="2171700"/>
                </a:lnTo>
                <a:cubicBezTo>
                  <a:pt x="5384800" y="2184400"/>
                  <a:pt x="5395256" y="2199837"/>
                  <a:pt x="5410200" y="2209800"/>
                </a:cubicBezTo>
                <a:cubicBezTo>
                  <a:pt x="5421339" y="2217226"/>
                  <a:pt x="5436326" y="2216513"/>
                  <a:pt x="5448300" y="2222500"/>
                </a:cubicBezTo>
                <a:cubicBezTo>
                  <a:pt x="5461952" y="2229326"/>
                  <a:pt x="5472748" y="2241074"/>
                  <a:pt x="5486400" y="2247900"/>
                </a:cubicBezTo>
                <a:cubicBezTo>
                  <a:pt x="5498374" y="2253887"/>
                  <a:pt x="5512526" y="2254613"/>
                  <a:pt x="5524500" y="2260600"/>
                </a:cubicBezTo>
                <a:cubicBezTo>
                  <a:pt x="5538152" y="2267426"/>
                  <a:pt x="5548948" y="2279174"/>
                  <a:pt x="5562600" y="2286000"/>
                </a:cubicBezTo>
                <a:cubicBezTo>
                  <a:pt x="5574574" y="2291987"/>
                  <a:pt x="5588998" y="2292199"/>
                  <a:pt x="5600700" y="2298700"/>
                </a:cubicBezTo>
                <a:cubicBezTo>
                  <a:pt x="5627385" y="2313525"/>
                  <a:pt x="5676900" y="2349500"/>
                  <a:pt x="5676900" y="2349500"/>
                </a:cubicBezTo>
                <a:cubicBezTo>
                  <a:pt x="5717836" y="2410904"/>
                  <a:pt x="5715000" y="2394008"/>
                  <a:pt x="5715000" y="2501900"/>
                </a:cubicBezTo>
                <a:cubicBezTo>
                  <a:pt x="5715000" y="2502446"/>
                  <a:pt x="5705961" y="2739539"/>
                  <a:pt x="5676900" y="2768600"/>
                </a:cubicBezTo>
                <a:lnTo>
                  <a:pt x="5638800" y="2806700"/>
                </a:lnTo>
                <a:cubicBezTo>
                  <a:pt x="5621703" y="2857990"/>
                  <a:pt x="5621538" y="2869624"/>
                  <a:pt x="5575300" y="2921000"/>
                </a:cubicBezTo>
                <a:cubicBezTo>
                  <a:pt x="5557167" y="2941148"/>
                  <a:pt x="5533722" y="2955857"/>
                  <a:pt x="5511800" y="2971800"/>
                </a:cubicBezTo>
                <a:cubicBezTo>
                  <a:pt x="5487112" y="2989755"/>
                  <a:pt x="5464560" y="3012947"/>
                  <a:pt x="5435600" y="3022600"/>
                </a:cubicBezTo>
                <a:cubicBezTo>
                  <a:pt x="5422900" y="3026833"/>
                  <a:pt x="5409474" y="3029313"/>
                  <a:pt x="5397500" y="3035300"/>
                </a:cubicBezTo>
                <a:cubicBezTo>
                  <a:pt x="5383848" y="3042126"/>
                  <a:pt x="5373429" y="3054687"/>
                  <a:pt x="5359400" y="3060700"/>
                </a:cubicBezTo>
                <a:cubicBezTo>
                  <a:pt x="5343357" y="3067576"/>
                  <a:pt x="5325383" y="3068605"/>
                  <a:pt x="5308600" y="3073400"/>
                </a:cubicBezTo>
                <a:cubicBezTo>
                  <a:pt x="5295728" y="3077078"/>
                  <a:pt x="5283372" y="3082422"/>
                  <a:pt x="5270500" y="3086100"/>
                </a:cubicBezTo>
                <a:cubicBezTo>
                  <a:pt x="5253717" y="3090895"/>
                  <a:pt x="5236259" y="3093280"/>
                  <a:pt x="5219700" y="3098800"/>
                </a:cubicBezTo>
                <a:cubicBezTo>
                  <a:pt x="5185386" y="3110238"/>
                  <a:pt x="5152414" y="3125462"/>
                  <a:pt x="5118100" y="3136900"/>
                </a:cubicBezTo>
                <a:cubicBezTo>
                  <a:pt x="5101541" y="3142420"/>
                  <a:pt x="5083859" y="3144080"/>
                  <a:pt x="5067300" y="3149600"/>
                </a:cubicBezTo>
                <a:cubicBezTo>
                  <a:pt x="4933372" y="3194243"/>
                  <a:pt x="4928385" y="3220039"/>
                  <a:pt x="4749800" y="3225800"/>
                </a:cubicBezTo>
                <a:lnTo>
                  <a:pt x="4356100" y="3238500"/>
                </a:lnTo>
                <a:cubicBezTo>
                  <a:pt x="4305300" y="3242733"/>
                  <a:pt x="4254209" y="3244312"/>
                  <a:pt x="4203700" y="3251200"/>
                </a:cubicBezTo>
                <a:cubicBezTo>
                  <a:pt x="4160924" y="3257033"/>
                  <a:pt x="4119671" y="3272442"/>
                  <a:pt x="4076700" y="3276600"/>
                </a:cubicBezTo>
                <a:cubicBezTo>
                  <a:pt x="3988113" y="3285173"/>
                  <a:pt x="3898942" y="3286066"/>
                  <a:pt x="3810000" y="3289300"/>
                </a:cubicBezTo>
                <a:cubicBezTo>
                  <a:pt x="3459271" y="3302054"/>
                  <a:pt x="3120989" y="3307359"/>
                  <a:pt x="2768600" y="3314700"/>
                </a:cubicBezTo>
                <a:cubicBezTo>
                  <a:pt x="2486976" y="3311347"/>
                  <a:pt x="1893944" y="3322245"/>
                  <a:pt x="1498600" y="3289300"/>
                </a:cubicBezTo>
                <a:cubicBezTo>
                  <a:pt x="1464588" y="3286466"/>
                  <a:pt x="1430580" y="3282705"/>
                  <a:pt x="1397000" y="3276600"/>
                </a:cubicBezTo>
                <a:cubicBezTo>
                  <a:pt x="1337366" y="3265757"/>
                  <a:pt x="1278512" y="3250987"/>
                  <a:pt x="1219200" y="3238500"/>
                </a:cubicBezTo>
                <a:cubicBezTo>
                  <a:pt x="1198077" y="3234053"/>
                  <a:pt x="1176992" y="3229349"/>
                  <a:pt x="1155700" y="3225800"/>
                </a:cubicBezTo>
                <a:lnTo>
                  <a:pt x="1003300" y="3200400"/>
                </a:lnTo>
                <a:cubicBezTo>
                  <a:pt x="986367" y="3191933"/>
                  <a:pt x="970227" y="3181647"/>
                  <a:pt x="952500" y="3175000"/>
                </a:cubicBezTo>
                <a:cubicBezTo>
                  <a:pt x="929974" y="3166553"/>
                  <a:pt x="857951" y="3153989"/>
                  <a:pt x="838200" y="3149600"/>
                </a:cubicBezTo>
                <a:cubicBezTo>
                  <a:pt x="790360" y="3138969"/>
                  <a:pt x="791728" y="3138343"/>
                  <a:pt x="749300" y="3124200"/>
                </a:cubicBezTo>
                <a:cubicBezTo>
                  <a:pt x="732367" y="3111500"/>
                  <a:pt x="716878" y="3096602"/>
                  <a:pt x="698500" y="3086100"/>
                </a:cubicBezTo>
                <a:cubicBezTo>
                  <a:pt x="686877" y="3079458"/>
                  <a:pt x="672935" y="3078100"/>
                  <a:pt x="660400" y="3073400"/>
                </a:cubicBezTo>
                <a:cubicBezTo>
                  <a:pt x="639054" y="3065395"/>
                  <a:pt x="616914" y="3058916"/>
                  <a:pt x="596900" y="3048000"/>
                </a:cubicBezTo>
                <a:cubicBezTo>
                  <a:pt x="570100" y="3033382"/>
                  <a:pt x="549660" y="3006853"/>
                  <a:pt x="520700" y="2997200"/>
                </a:cubicBezTo>
                <a:cubicBezTo>
                  <a:pt x="508000" y="2992967"/>
                  <a:pt x="494574" y="2990487"/>
                  <a:pt x="482600" y="2984500"/>
                </a:cubicBezTo>
                <a:cubicBezTo>
                  <a:pt x="468948" y="2977674"/>
                  <a:pt x="457752" y="2966673"/>
                  <a:pt x="444500" y="2959100"/>
                </a:cubicBezTo>
                <a:cubicBezTo>
                  <a:pt x="428062" y="2949707"/>
                  <a:pt x="410138" y="2943093"/>
                  <a:pt x="393700" y="2933700"/>
                </a:cubicBezTo>
                <a:cubicBezTo>
                  <a:pt x="380448" y="2926127"/>
                  <a:pt x="368852" y="2915873"/>
                  <a:pt x="355600" y="2908300"/>
                </a:cubicBezTo>
                <a:cubicBezTo>
                  <a:pt x="339162" y="2898907"/>
                  <a:pt x="319344" y="2895020"/>
                  <a:pt x="304800" y="2882900"/>
                </a:cubicBezTo>
                <a:cubicBezTo>
                  <a:pt x="268006" y="2852239"/>
                  <a:pt x="243051" y="2807867"/>
                  <a:pt x="203200" y="2781300"/>
                </a:cubicBezTo>
                <a:lnTo>
                  <a:pt x="127000" y="2730500"/>
                </a:lnTo>
                <a:cubicBezTo>
                  <a:pt x="110067" y="2705100"/>
                  <a:pt x="89852" y="2681604"/>
                  <a:pt x="76200" y="2654300"/>
                </a:cubicBezTo>
                <a:cubicBezTo>
                  <a:pt x="4865" y="2511631"/>
                  <a:pt x="138852" y="2703970"/>
                  <a:pt x="25400" y="2552700"/>
                </a:cubicBezTo>
                <a:cubicBezTo>
                  <a:pt x="19411" y="2534733"/>
                  <a:pt x="0" y="2479747"/>
                  <a:pt x="0" y="2463800"/>
                </a:cubicBezTo>
                <a:cubicBezTo>
                  <a:pt x="0" y="2438050"/>
                  <a:pt x="2242" y="2411131"/>
                  <a:pt x="12700" y="2387600"/>
                </a:cubicBezTo>
                <a:cubicBezTo>
                  <a:pt x="19994" y="2371187"/>
                  <a:pt x="35856" y="2359463"/>
                  <a:pt x="50800" y="2349500"/>
                </a:cubicBezTo>
                <a:cubicBezTo>
                  <a:pt x="61939" y="2342074"/>
                  <a:pt x="76200" y="2341033"/>
                  <a:pt x="88900" y="2336800"/>
                </a:cubicBezTo>
                <a:cubicBezTo>
                  <a:pt x="105833" y="2324100"/>
                  <a:pt x="121417" y="2309365"/>
                  <a:pt x="139700" y="2298700"/>
                </a:cubicBezTo>
                <a:cubicBezTo>
                  <a:pt x="255947" y="2230889"/>
                  <a:pt x="205011" y="2261327"/>
                  <a:pt x="292100" y="2235200"/>
                </a:cubicBezTo>
                <a:cubicBezTo>
                  <a:pt x="317745" y="2227507"/>
                  <a:pt x="342212" y="2215820"/>
                  <a:pt x="368300" y="2209800"/>
                </a:cubicBezTo>
                <a:cubicBezTo>
                  <a:pt x="397468" y="2203069"/>
                  <a:pt x="427567" y="2201333"/>
                  <a:pt x="457200" y="2197100"/>
                </a:cubicBezTo>
                <a:cubicBezTo>
                  <a:pt x="527054" y="2173815"/>
                  <a:pt x="464466" y="2198391"/>
                  <a:pt x="533400" y="2159000"/>
                </a:cubicBezTo>
                <a:cubicBezTo>
                  <a:pt x="577342" y="2133891"/>
                  <a:pt x="579556" y="2135148"/>
                  <a:pt x="622300" y="2120900"/>
                </a:cubicBezTo>
                <a:cubicBezTo>
                  <a:pt x="750378" y="2021284"/>
                  <a:pt x="689774" y="2043707"/>
                  <a:pt x="787400" y="2019300"/>
                </a:cubicBezTo>
                <a:cubicBezTo>
                  <a:pt x="804333" y="2006600"/>
                  <a:pt x="820251" y="1992418"/>
                  <a:pt x="838200" y="1981200"/>
                </a:cubicBezTo>
                <a:cubicBezTo>
                  <a:pt x="874071" y="1958781"/>
                  <a:pt x="890063" y="1955446"/>
                  <a:pt x="927100" y="1943100"/>
                </a:cubicBezTo>
                <a:cubicBezTo>
                  <a:pt x="939800" y="1926167"/>
                  <a:pt x="947976" y="1904603"/>
                  <a:pt x="965200" y="1892300"/>
                </a:cubicBezTo>
                <a:cubicBezTo>
                  <a:pt x="979403" y="1882155"/>
                  <a:pt x="999957" y="1886476"/>
                  <a:pt x="1016000" y="1879600"/>
                </a:cubicBezTo>
                <a:cubicBezTo>
                  <a:pt x="1030029" y="1873587"/>
                  <a:pt x="1041400" y="1862667"/>
                  <a:pt x="1054100" y="1854200"/>
                </a:cubicBezTo>
                <a:cubicBezTo>
                  <a:pt x="1062567" y="1841500"/>
                  <a:pt x="1068707" y="1826893"/>
                  <a:pt x="1079500" y="1816100"/>
                </a:cubicBezTo>
                <a:cubicBezTo>
                  <a:pt x="1115896" y="1779704"/>
                  <a:pt x="1114383" y="1798658"/>
                  <a:pt x="1155700" y="1778000"/>
                </a:cubicBezTo>
                <a:cubicBezTo>
                  <a:pt x="1169352" y="1771174"/>
                  <a:pt x="1182074" y="1762371"/>
                  <a:pt x="1193800" y="1752600"/>
                </a:cubicBezTo>
                <a:cubicBezTo>
                  <a:pt x="1207598" y="1741102"/>
                  <a:pt x="1216306" y="1723411"/>
                  <a:pt x="1231900" y="1714500"/>
                </a:cubicBezTo>
                <a:cubicBezTo>
                  <a:pt x="1247055" y="1705840"/>
                  <a:pt x="1265917" y="1706595"/>
                  <a:pt x="1282700" y="1701800"/>
                </a:cubicBezTo>
                <a:cubicBezTo>
                  <a:pt x="1295572" y="1698122"/>
                  <a:pt x="1308100" y="1693333"/>
                  <a:pt x="1320800" y="1689100"/>
                </a:cubicBezTo>
                <a:cubicBezTo>
                  <a:pt x="1329267" y="1676400"/>
                  <a:pt x="1334281" y="1660535"/>
                  <a:pt x="1346200" y="1651000"/>
                </a:cubicBezTo>
                <a:cubicBezTo>
                  <a:pt x="1356653" y="1642637"/>
                  <a:pt x="1372326" y="1644287"/>
                  <a:pt x="1384300" y="1638300"/>
                </a:cubicBezTo>
                <a:cubicBezTo>
                  <a:pt x="1397952" y="1631474"/>
                  <a:pt x="1409700" y="1621367"/>
                  <a:pt x="1422400" y="1612900"/>
                </a:cubicBezTo>
                <a:cubicBezTo>
                  <a:pt x="1430867" y="1600200"/>
                  <a:pt x="1437007" y="1585593"/>
                  <a:pt x="1447800" y="1574800"/>
                </a:cubicBezTo>
                <a:cubicBezTo>
                  <a:pt x="1477989" y="1544611"/>
                  <a:pt x="1524374" y="1536575"/>
                  <a:pt x="1562100" y="1524000"/>
                </a:cubicBezTo>
                <a:lnTo>
                  <a:pt x="1600200" y="1511300"/>
                </a:lnTo>
                <a:lnTo>
                  <a:pt x="1676400" y="1485900"/>
                </a:lnTo>
                <a:lnTo>
                  <a:pt x="1714500" y="1473200"/>
                </a:lnTo>
                <a:lnTo>
                  <a:pt x="1739900" y="1397000"/>
                </a:lnTo>
                <a:cubicBezTo>
                  <a:pt x="1744133" y="1384300"/>
                  <a:pt x="1749353" y="1371887"/>
                  <a:pt x="1752600" y="1358900"/>
                </a:cubicBezTo>
                <a:cubicBezTo>
                  <a:pt x="1772775" y="1278201"/>
                  <a:pt x="1760505" y="1324883"/>
                  <a:pt x="1790700" y="1219200"/>
                </a:cubicBezTo>
                <a:cubicBezTo>
                  <a:pt x="1801435" y="918624"/>
                  <a:pt x="1796996" y="924596"/>
                  <a:pt x="1816100" y="685800"/>
                </a:cubicBezTo>
                <a:cubicBezTo>
                  <a:pt x="1819829" y="639190"/>
                  <a:pt x="1823337" y="592538"/>
                  <a:pt x="1828800" y="546100"/>
                </a:cubicBezTo>
                <a:cubicBezTo>
                  <a:pt x="1830834" y="528810"/>
                  <a:pt x="1849023" y="405618"/>
                  <a:pt x="1866900" y="393700"/>
                </a:cubicBezTo>
                <a:lnTo>
                  <a:pt x="1905000" y="368300"/>
                </a:lnTo>
                <a:cubicBezTo>
                  <a:pt x="1909233" y="355600"/>
                  <a:pt x="1909337" y="340653"/>
                  <a:pt x="1917700" y="330200"/>
                </a:cubicBezTo>
                <a:cubicBezTo>
                  <a:pt x="1927235" y="318281"/>
                  <a:pt x="1941852" y="310999"/>
                  <a:pt x="1955800" y="304800"/>
                </a:cubicBezTo>
                <a:cubicBezTo>
                  <a:pt x="1980266" y="293926"/>
                  <a:pt x="2006600" y="287867"/>
                  <a:pt x="2032000" y="279400"/>
                </a:cubicBezTo>
                <a:cubicBezTo>
                  <a:pt x="2090578" y="259874"/>
                  <a:pt x="2056973" y="269325"/>
                  <a:pt x="2133600" y="254000"/>
                </a:cubicBezTo>
                <a:cubicBezTo>
                  <a:pt x="2193977" y="213748"/>
                  <a:pt x="2166873" y="243080"/>
                  <a:pt x="2197100" y="152400"/>
                </a:cubicBezTo>
                <a:lnTo>
                  <a:pt x="2209800" y="114300"/>
                </a:lnTo>
                <a:cubicBezTo>
                  <a:pt x="2214033" y="101600"/>
                  <a:pt x="2211361" y="83626"/>
                  <a:pt x="2222500" y="76200"/>
                </a:cubicBezTo>
                <a:cubicBezTo>
                  <a:pt x="2247900" y="59267"/>
                  <a:pt x="2269740" y="35053"/>
                  <a:pt x="2298700" y="25400"/>
                </a:cubicBezTo>
                <a:cubicBezTo>
                  <a:pt x="2340816" y="11361"/>
                  <a:pt x="2336800" y="26087"/>
                  <a:pt x="2349500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b="1" dirty="0" smtClean="0">
                <a:solidFill>
                  <a:srgbClr val="FFFF00"/>
                </a:solidFill>
                <a:latin typeface="Arial Black" pitchFamily="34" charset="0"/>
              </a:rPr>
              <a:t>TEXT IN SHAPE</a:t>
            </a:r>
            <a:endParaRPr lang="zh-CN" altLang="en-US" sz="8800" b="1" dirty="0">
              <a:solidFill>
                <a:srgbClr val="FFFF00"/>
              </a:solidFill>
              <a:latin typeface="Arial Black" pitchFamily="34" charset="0"/>
            </a:endParaRPr>
          </a:p>
        </p:txBody>
      </p:sp>
      <p:pic>
        <p:nvPicPr>
          <p:cNvPr id="2" name="PPTIndicator201507141616552987"/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0" y="0"/>
            <a:ext cx="152400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317737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981200" y="1295400"/>
            <a:ext cx="5410200" cy="4191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dirty="0" smtClean="0"/>
              <a:t>Back</a:t>
            </a:r>
            <a:endParaRPr lang="zh-CN" altLang="en-US" sz="8800" dirty="0"/>
          </a:p>
        </p:txBody>
      </p:sp>
      <p:pic>
        <p:nvPicPr>
          <p:cNvPr id="3" name="pic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selectMe"/>
          <p:cNvSpPr/>
          <p:nvPr/>
        </p:nvSpPr>
        <p:spPr>
          <a:xfrm>
            <a:off x="2476500" y="2057400"/>
            <a:ext cx="5715042" cy="3314700"/>
          </a:xfrm>
          <a:custGeom>
            <a:avLst/>
            <a:gdLst>
              <a:gd name="connsiteX0" fmla="*/ 2349500 w 5715042"/>
              <a:gd name="connsiteY0" fmla="*/ 0 h 3314700"/>
              <a:gd name="connsiteX1" fmla="*/ 2349500 w 5715042"/>
              <a:gd name="connsiteY1" fmla="*/ 0 h 3314700"/>
              <a:gd name="connsiteX2" fmla="*/ 3340100 w 5715042"/>
              <a:gd name="connsiteY2" fmla="*/ 12700 h 3314700"/>
              <a:gd name="connsiteX3" fmla="*/ 3365500 w 5715042"/>
              <a:gd name="connsiteY3" fmla="*/ 50800 h 3314700"/>
              <a:gd name="connsiteX4" fmla="*/ 3403600 w 5715042"/>
              <a:gd name="connsiteY4" fmla="*/ 76200 h 3314700"/>
              <a:gd name="connsiteX5" fmla="*/ 3441700 w 5715042"/>
              <a:gd name="connsiteY5" fmla="*/ 88900 h 3314700"/>
              <a:gd name="connsiteX6" fmla="*/ 3530600 w 5715042"/>
              <a:gd name="connsiteY6" fmla="*/ 114300 h 3314700"/>
              <a:gd name="connsiteX7" fmla="*/ 3517900 w 5715042"/>
              <a:gd name="connsiteY7" fmla="*/ 215900 h 3314700"/>
              <a:gd name="connsiteX8" fmla="*/ 3505200 w 5715042"/>
              <a:gd name="connsiteY8" fmla="*/ 254000 h 3314700"/>
              <a:gd name="connsiteX9" fmla="*/ 3543300 w 5715042"/>
              <a:gd name="connsiteY9" fmla="*/ 266700 h 3314700"/>
              <a:gd name="connsiteX10" fmla="*/ 3619500 w 5715042"/>
              <a:gd name="connsiteY10" fmla="*/ 241300 h 3314700"/>
              <a:gd name="connsiteX11" fmla="*/ 3657600 w 5715042"/>
              <a:gd name="connsiteY11" fmla="*/ 228600 h 3314700"/>
              <a:gd name="connsiteX12" fmla="*/ 3683000 w 5715042"/>
              <a:gd name="connsiteY12" fmla="*/ 749300 h 3314700"/>
              <a:gd name="connsiteX13" fmla="*/ 3771900 w 5715042"/>
              <a:gd name="connsiteY13" fmla="*/ 863600 h 3314700"/>
              <a:gd name="connsiteX14" fmla="*/ 3810000 w 5715042"/>
              <a:gd name="connsiteY14" fmla="*/ 889000 h 3314700"/>
              <a:gd name="connsiteX15" fmla="*/ 3848100 w 5715042"/>
              <a:gd name="connsiteY15" fmla="*/ 838200 h 3314700"/>
              <a:gd name="connsiteX16" fmla="*/ 3898900 w 5715042"/>
              <a:gd name="connsiteY16" fmla="*/ 571500 h 3314700"/>
              <a:gd name="connsiteX17" fmla="*/ 3924300 w 5715042"/>
              <a:gd name="connsiteY17" fmla="*/ 609600 h 3314700"/>
              <a:gd name="connsiteX18" fmla="*/ 3937000 w 5715042"/>
              <a:gd name="connsiteY18" fmla="*/ 660400 h 3314700"/>
              <a:gd name="connsiteX19" fmla="*/ 3962400 w 5715042"/>
              <a:gd name="connsiteY19" fmla="*/ 876300 h 3314700"/>
              <a:gd name="connsiteX20" fmla="*/ 3975100 w 5715042"/>
              <a:gd name="connsiteY20" fmla="*/ 965200 h 3314700"/>
              <a:gd name="connsiteX21" fmla="*/ 4000500 w 5715042"/>
              <a:gd name="connsiteY21" fmla="*/ 1092200 h 3314700"/>
              <a:gd name="connsiteX22" fmla="*/ 4025900 w 5715042"/>
              <a:gd name="connsiteY22" fmla="*/ 1155700 h 3314700"/>
              <a:gd name="connsiteX23" fmla="*/ 4038600 w 5715042"/>
              <a:gd name="connsiteY23" fmla="*/ 1409700 h 3314700"/>
              <a:gd name="connsiteX24" fmla="*/ 4127500 w 5715042"/>
              <a:gd name="connsiteY24" fmla="*/ 1498600 h 3314700"/>
              <a:gd name="connsiteX25" fmla="*/ 4203700 w 5715042"/>
              <a:gd name="connsiteY25" fmla="*/ 1549400 h 3314700"/>
              <a:gd name="connsiteX26" fmla="*/ 4292600 w 5715042"/>
              <a:gd name="connsiteY26" fmla="*/ 1600200 h 3314700"/>
              <a:gd name="connsiteX27" fmla="*/ 4330700 w 5715042"/>
              <a:gd name="connsiteY27" fmla="*/ 1638300 h 3314700"/>
              <a:gd name="connsiteX28" fmla="*/ 4368800 w 5715042"/>
              <a:gd name="connsiteY28" fmla="*/ 1663700 h 3314700"/>
              <a:gd name="connsiteX29" fmla="*/ 4406900 w 5715042"/>
              <a:gd name="connsiteY29" fmla="*/ 1701800 h 3314700"/>
              <a:gd name="connsiteX30" fmla="*/ 4521200 w 5715042"/>
              <a:gd name="connsiteY30" fmla="*/ 1765300 h 3314700"/>
              <a:gd name="connsiteX31" fmla="*/ 4635500 w 5715042"/>
              <a:gd name="connsiteY31" fmla="*/ 1854200 h 3314700"/>
              <a:gd name="connsiteX32" fmla="*/ 4673600 w 5715042"/>
              <a:gd name="connsiteY32" fmla="*/ 1879600 h 3314700"/>
              <a:gd name="connsiteX33" fmla="*/ 4800600 w 5715042"/>
              <a:gd name="connsiteY33" fmla="*/ 1917700 h 3314700"/>
              <a:gd name="connsiteX34" fmla="*/ 4876800 w 5715042"/>
              <a:gd name="connsiteY34" fmla="*/ 1955800 h 3314700"/>
              <a:gd name="connsiteX35" fmla="*/ 5003800 w 5715042"/>
              <a:gd name="connsiteY35" fmla="*/ 2019300 h 3314700"/>
              <a:gd name="connsiteX36" fmla="*/ 5092700 w 5715042"/>
              <a:gd name="connsiteY36" fmla="*/ 2057400 h 3314700"/>
              <a:gd name="connsiteX37" fmla="*/ 5130800 w 5715042"/>
              <a:gd name="connsiteY37" fmla="*/ 2082800 h 3314700"/>
              <a:gd name="connsiteX38" fmla="*/ 5219700 w 5715042"/>
              <a:gd name="connsiteY38" fmla="*/ 2108200 h 3314700"/>
              <a:gd name="connsiteX39" fmla="*/ 5334000 w 5715042"/>
              <a:gd name="connsiteY39" fmla="*/ 2159000 h 3314700"/>
              <a:gd name="connsiteX40" fmla="*/ 5372100 w 5715042"/>
              <a:gd name="connsiteY40" fmla="*/ 2171700 h 3314700"/>
              <a:gd name="connsiteX41" fmla="*/ 5410200 w 5715042"/>
              <a:gd name="connsiteY41" fmla="*/ 2209800 h 3314700"/>
              <a:gd name="connsiteX42" fmla="*/ 5448300 w 5715042"/>
              <a:gd name="connsiteY42" fmla="*/ 2222500 h 3314700"/>
              <a:gd name="connsiteX43" fmla="*/ 5486400 w 5715042"/>
              <a:gd name="connsiteY43" fmla="*/ 2247900 h 3314700"/>
              <a:gd name="connsiteX44" fmla="*/ 5524500 w 5715042"/>
              <a:gd name="connsiteY44" fmla="*/ 2260600 h 3314700"/>
              <a:gd name="connsiteX45" fmla="*/ 5562600 w 5715042"/>
              <a:gd name="connsiteY45" fmla="*/ 2286000 h 3314700"/>
              <a:gd name="connsiteX46" fmla="*/ 5600700 w 5715042"/>
              <a:gd name="connsiteY46" fmla="*/ 2298700 h 3314700"/>
              <a:gd name="connsiteX47" fmla="*/ 5676900 w 5715042"/>
              <a:gd name="connsiteY47" fmla="*/ 2349500 h 3314700"/>
              <a:gd name="connsiteX48" fmla="*/ 5715000 w 5715042"/>
              <a:gd name="connsiteY48" fmla="*/ 2501900 h 3314700"/>
              <a:gd name="connsiteX49" fmla="*/ 5676900 w 5715042"/>
              <a:gd name="connsiteY49" fmla="*/ 2768600 h 3314700"/>
              <a:gd name="connsiteX50" fmla="*/ 5638800 w 5715042"/>
              <a:gd name="connsiteY50" fmla="*/ 2806700 h 3314700"/>
              <a:gd name="connsiteX51" fmla="*/ 5575300 w 5715042"/>
              <a:gd name="connsiteY51" fmla="*/ 2921000 h 3314700"/>
              <a:gd name="connsiteX52" fmla="*/ 5511800 w 5715042"/>
              <a:gd name="connsiteY52" fmla="*/ 2971800 h 3314700"/>
              <a:gd name="connsiteX53" fmla="*/ 5435600 w 5715042"/>
              <a:gd name="connsiteY53" fmla="*/ 3022600 h 3314700"/>
              <a:gd name="connsiteX54" fmla="*/ 5397500 w 5715042"/>
              <a:gd name="connsiteY54" fmla="*/ 3035300 h 3314700"/>
              <a:gd name="connsiteX55" fmla="*/ 5359400 w 5715042"/>
              <a:gd name="connsiteY55" fmla="*/ 3060700 h 3314700"/>
              <a:gd name="connsiteX56" fmla="*/ 5308600 w 5715042"/>
              <a:gd name="connsiteY56" fmla="*/ 3073400 h 3314700"/>
              <a:gd name="connsiteX57" fmla="*/ 5270500 w 5715042"/>
              <a:gd name="connsiteY57" fmla="*/ 3086100 h 3314700"/>
              <a:gd name="connsiteX58" fmla="*/ 5219700 w 5715042"/>
              <a:gd name="connsiteY58" fmla="*/ 3098800 h 3314700"/>
              <a:gd name="connsiteX59" fmla="*/ 5118100 w 5715042"/>
              <a:gd name="connsiteY59" fmla="*/ 3136900 h 3314700"/>
              <a:gd name="connsiteX60" fmla="*/ 5067300 w 5715042"/>
              <a:gd name="connsiteY60" fmla="*/ 3149600 h 3314700"/>
              <a:gd name="connsiteX61" fmla="*/ 4749800 w 5715042"/>
              <a:gd name="connsiteY61" fmla="*/ 3225800 h 3314700"/>
              <a:gd name="connsiteX62" fmla="*/ 4356100 w 5715042"/>
              <a:gd name="connsiteY62" fmla="*/ 3238500 h 3314700"/>
              <a:gd name="connsiteX63" fmla="*/ 4203700 w 5715042"/>
              <a:gd name="connsiteY63" fmla="*/ 3251200 h 3314700"/>
              <a:gd name="connsiteX64" fmla="*/ 4076700 w 5715042"/>
              <a:gd name="connsiteY64" fmla="*/ 3276600 h 3314700"/>
              <a:gd name="connsiteX65" fmla="*/ 3810000 w 5715042"/>
              <a:gd name="connsiteY65" fmla="*/ 3289300 h 3314700"/>
              <a:gd name="connsiteX66" fmla="*/ 2768600 w 5715042"/>
              <a:gd name="connsiteY66" fmla="*/ 3314700 h 3314700"/>
              <a:gd name="connsiteX67" fmla="*/ 1498600 w 5715042"/>
              <a:gd name="connsiteY67" fmla="*/ 3289300 h 3314700"/>
              <a:gd name="connsiteX68" fmla="*/ 1397000 w 5715042"/>
              <a:gd name="connsiteY68" fmla="*/ 3276600 h 3314700"/>
              <a:gd name="connsiteX69" fmla="*/ 1219200 w 5715042"/>
              <a:gd name="connsiteY69" fmla="*/ 3238500 h 3314700"/>
              <a:gd name="connsiteX70" fmla="*/ 1155700 w 5715042"/>
              <a:gd name="connsiteY70" fmla="*/ 3225800 h 3314700"/>
              <a:gd name="connsiteX71" fmla="*/ 1003300 w 5715042"/>
              <a:gd name="connsiteY71" fmla="*/ 3200400 h 3314700"/>
              <a:gd name="connsiteX72" fmla="*/ 952500 w 5715042"/>
              <a:gd name="connsiteY72" fmla="*/ 3175000 h 3314700"/>
              <a:gd name="connsiteX73" fmla="*/ 838200 w 5715042"/>
              <a:gd name="connsiteY73" fmla="*/ 3149600 h 3314700"/>
              <a:gd name="connsiteX74" fmla="*/ 749300 w 5715042"/>
              <a:gd name="connsiteY74" fmla="*/ 3124200 h 3314700"/>
              <a:gd name="connsiteX75" fmla="*/ 698500 w 5715042"/>
              <a:gd name="connsiteY75" fmla="*/ 3086100 h 3314700"/>
              <a:gd name="connsiteX76" fmla="*/ 660400 w 5715042"/>
              <a:gd name="connsiteY76" fmla="*/ 3073400 h 3314700"/>
              <a:gd name="connsiteX77" fmla="*/ 596900 w 5715042"/>
              <a:gd name="connsiteY77" fmla="*/ 3048000 h 3314700"/>
              <a:gd name="connsiteX78" fmla="*/ 520700 w 5715042"/>
              <a:gd name="connsiteY78" fmla="*/ 2997200 h 3314700"/>
              <a:gd name="connsiteX79" fmla="*/ 482600 w 5715042"/>
              <a:gd name="connsiteY79" fmla="*/ 2984500 h 3314700"/>
              <a:gd name="connsiteX80" fmla="*/ 444500 w 5715042"/>
              <a:gd name="connsiteY80" fmla="*/ 2959100 h 3314700"/>
              <a:gd name="connsiteX81" fmla="*/ 393700 w 5715042"/>
              <a:gd name="connsiteY81" fmla="*/ 2933700 h 3314700"/>
              <a:gd name="connsiteX82" fmla="*/ 355600 w 5715042"/>
              <a:gd name="connsiteY82" fmla="*/ 2908300 h 3314700"/>
              <a:gd name="connsiteX83" fmla="*/ 304800 w 5715042"/>
              <a:gd name="connsiteY83" fmla="*/ 2882900 h 3314700"/>
              <a:gd name="connsiteX84" fmla="*/ 203200 w 5715042"/>
              <a:gd name="connsiteY84" fmla="*/ 2781300 h 3314700"/>
              <a:gd name="connsiteX85" fmla="*/ 127000 w 5715042"/>
              <a:gd name="connsiteY85" fmla="*/ 2730500 h 3314700"/>
              <a:gd name="connsiteX86" fmla="*/ 76200 w 5715042"/>
              <a:gd name="connsiteY86" fmla="*/ 2654300 h 3314700"/>
              <a:gd name="connsiteX87" fmla="*/ 25400 w 5715042"/>
              <a:gd name="connsiteY87" fmla="*/ 2552700 h 3314700"/>
              <a:gd name="connsiteX88" fmla="*/ 0 w 5715042"/>
              <a:gd name="connsiteY88" fmla="*/ 2463800 h 3314700"/>
              <a:gd name="connsiteX89" fmla="*/ 12700 w 5715042"/>
              <a:gd name="connsiteY89" fmla="*/ 2387600 h 3314700"/>
              <a:gd name="connsiteX90" fmla="*/ 50800 w 5715042"/>
              <a:gd name="connsiteY90" fmla="*/ 2349500 h 3314700"/>
              <a:gd name="connsiteX91" fmla="*/ 88900 w 5715042"/>
              <a:gd name="connsiteY91" fmla="*/ 2336800 h 3314700"/>
              <a:gd name="connsiteX92" fmla="*/ 139700 w 5715042"/>
              <a:gd name="connsiteY92" fmla="*/ 2298700 h 3314700"/>
              <a:gd name="connsiteX93" fmla="*/ 292100 w 5715042"/>
              <a:gd name="connsiteY93" fmla="*/ 2235200 h 3314700"/>
              <a:gd name="connsiteX94" fmla="*/ 368300 w 5715042"/>
              <a:gd name="connsiteY94" fmla="*/ 2209800 h 3314700"/>
              <a:gd name="connsiteX95" fmla="*/ 457200 w 5715042"/>
              <a:gd name="connsiteY95" fmla="*/ 2197100 h 3314700"/>
              <a:gd name="connsiteX96" fmla="*/ 533400 w 5715042"/>
              <a:gd name="connsiteY96" fmla="*/ 2159000 h 3314700"/>
              <a:gd name="connsiteX97" fmla="*/ 622300 w 5715042"/>
              <a:gd name="connsiteY97" fmla="*/ 2120900 h 3314700"/>
              <a:gd name="connsiteX98" fmla="*/ 787400 w 5715042"/>
              <a:gd name="connsiteY98" fmla="*/ 2019300 h 3314700"/>
              <a:gd name="connsiteX99" fmla="*/ 838200 w 5715042"/>
              <a:gd name="connsiteY99" fmla="*/ 1981200 h 3314700"/>
              <a:gd name="connsiteX100" fmla="*/ 927100 w 5715042"/>
              <a:gd name="connsiteY100" fmla="*/ 1943100 h 3314700"/>
              <a:gd name="connsiteX101" fmla="*/ 965200 w 5715042"/>
              <a:gd name="connsiteY101" fmla="*/ 1892300 h 3314700"/>
              <a:gd name="connsiteX102" fmla="*/ 1016000 w 5715042"/>
              <a:gd name="connsiteY102" fmla="*/ 1879600 h 3314700"/>
              <a:gd name="connsiteX103" fmla="*/ 1054100 w 5715042"/>
              <a:gd name="connsiteY103" fmla="*/ 1854200 h 3314700"/>
              <a:gd name="connsiteX104" fmla="*/ 1079500 w 5715042"/>
              <a:gd name="connsiteY104" fmla="*/ 1816100 h 3314700"/>
              <a:gd name="connsiteX105" fmla="*/ 1155700 w 5715042"/>
              <a:gd name="connsiteY105" fmla="*/ 1778000 h 3314700"/>
              <a:gd name="connsiteX106" fmla="*/ 1193800 w 5715042"/>
              <a:gd name="connsiteY106" fmla="*/ 1752600 h 3314700"/>
              <a:gd name="connsiteX107" fmla="*/ 1231900 w 5715042"/>
              <a:gd name="connsiteY107" fmla="*/ 1714500 h 3314700"/>
              <a:gd name="connsiteX108" fmla="*/ 1282700 w 5715042"/>
              <a:gd name="connsiteY108" fmla="*/ 1701800 h 3314700"/>
              <a:gd name="connsiteX109" fmla="*/ 1320800 w 5715042"/>
              <a:gd name="connsiteY109" fmla="*/ 1689100 h 3314700"/>
              <a:gd name="connsiteX110" fmla="*/ 1346200 w 5715042"/>
              <a:gd name="connsiteY110" fmla="*/ 1651000 h 3314700"/>
              <a:gd name="connsiteX111" fmla="*/ 1384300 w 5715042"/>
              <a:gd name="connsiteY111" fmla="*/ 1638300 h 3314700"/>
              <a:gd name="connsiteX112" fmla="*/ 1422400 w 5715042"/>
              <a:gd name="connsiteY112" fmla="*/ 1612900 h 3314700"/>
              <a:gd name="connsiteX113" fmla="*/ 1447800 w 5715042"/>
              <a:gd name="connsiteY113" fmla="*/ 1574800 h 3314700"/>
              <a:gd name="connsiteX114" fmla="*/ 1562100 w 5715042"/>
              <a:gd name="connsiteY114" fmla="*/ 1524000 h 3314700"/>
              <a:gd name="connsiteX115" fmla="*/ 1600200 w 5715042"/>
              <a:gd name="connsiteY115" fmla="*/ 1511300 h 3314700"/>
              <a:gd name="connsiteX116" fmla="*/ 1676400 w 5715042"/>
              <a:gd name="connsiteY116" fmla="*/ 1485900 h 3314700"/>
              <a:gd name="connsiteX117" fmla="*/ 1714500 w 5715042"/>
              <a:gd name="connsiteY117" fmla="*/ 1473200 h 3314700"/>
              <a:gd name="connsiteX118" fmla="*/ 1739900 w 5715042"/>
              <a:gd name="connsiteY118" fmla="*/ 1397000 h 3314700"/>
              <a:gd name="connsiteX119" fmla="*/ 1752600 w 5715042"/>
              <a:gd name="connsiteY119" fmla="*/ 1358900 h 3314700"/>
              <a:gd name="connsiteX120" fmla="*/ 1790700 w 5715042"/>
              <a:gd name="connsiteY120" fmla="*/ 1219200 h 3314700"/>
              <a:gd name="connsiteX121" fmla="*/ 1816100 w 5715042"/>
              <a:gd name="connsiteY121" fmla="*/ 685800 h 3314700"/>
              <a:gd name="connsiteX122" fmla="*/ 1828800 w 5715042"/>
              <a:gd name="connsiteY122" fmla="*/ 546100 h 3314700"/>
              <a:gd name="connsiteX123" fmla="*/ 1866900 w 5715042"/>
              <a:gd name="connsiteY123" fmla="*/ 393700 h 3314700"/>
              <a:gd name="connsiteX124" fmla="*/ 1905000 w 5715042"/>
              <a:gd name="connsiteY124" fmla="*/ 368300 h 3314700"/>
              <a:gd name="connsiteX125" fmla="*/ 1917700 w 5715042"/>
              <a:gd name="connsiteY125" fmla="*/ 330200 h 3314700"/>
              <a:gd name="connsiteX126" fmla="*/ 1955800 w 5715042"/>
              <a:gd name="connsiteY126" fmla="*/ 304800 h 3314700"/>
              <a:gd name="connsiteX127" fmla="*/ 2032000 w 5715042"/>
              <a:gd name="connsiteY127" fmla="*/ 279400 h 3314700"/>
              <a:gd name="connsiteX128" fmla="*/ 2133600 w 5715042"/>
              <a:gd name="connsiteY128" fmla="*/ 254000 h 3314700"/>
              <a:gd name="connsiteX129" fmla="*/ 2197100 w 5715042"/>
              <a:gd name="connsiteY129" fmla="*/ 152400 h 3314700"/>
              <a:gd name="connsiteX130" fmla="*/ 2209800 w 5715042"/>
              <a:gd name="connsiteY130" fmla="*/ 114300 h 3314700"/>
              <a:gd name="connsiteX131" fmla="*/ 2222500 w 5715042"/>
              <a:gd name="connsiteY131" fmla="*/ 76200 h 3314700"/>
              <a:gd name="connsiteX132" fmla="*/ 2298700 w 5715042"/>
              <a:gd name="connsiteY132" fmla="*/ 25400 h 3314700"/>
              <a:gd name="connsiteX133" fmla="*/ 2349500 w 5715042"/>
              <a:gd name="connsiteY133" fmla="*/ 0 h 3314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5715042" h="3314700">
                <a:moveTo>
                  <a:pt x="2349500" y="0"/>
                </a:moveTo>
                <a:lnTo>
                  <a:pt x="2349500" y="0"/>
                </a:lnTo>
                <a:lnTo>
                  <a:pt x="3340100" y="12700"/>
                </a:lnTo>
                <a:cubicBezTo>
                  <a:pt x="3355344" y="13462"/>
                  <a:pt x="3354707" y="40007"/>
                  <a:pt x="3365500" y="50800"/>
                </a:cubicBezTo>
                <a:cubicBezTo>
                  <a:pt x="3376293" y="61593"/>
                  <a:pt x="3389948" y="69374"/>
                  <a:pt x="3403600" y="76200"/>
                </a:cubicBezTo>
                <a:cubicBezTo>
                  <a:pt x="3415574" y="82187"/>
                  <a:pt x="3428878" y="85053"/>
                  <a:pt x="3441700" y="88900"/>
                </a:cubicBezTo>
                <a:cubicBezTo>
                  <a:pt x="3471219" y="97756"/>
                  <a:pt x="3500967" y="105833"/>
                  <a:pt x="3530600" y="114300"/>
                </a:cubicBezTo>
                <a:cubicBezTo>
                  <a:pt x="3526367" y="148167"/>
                  <a:pt x="3524005" y="182320"/>
                  <a:pt x="3517900" y="215900"/>
                </a:cubicBezTo>
                <a:cubicBezTo>
                  <a:pt x="3515505" y="229071"/>
                  <a:pt x="3499213" y="242026"/>
                  <a:pt x="3505200" y="254000"/>
                </a:cubicBezTo>
                <a:cubicBezTo>
                  <a:pt x="3511187" y="265974"/>
                  <a:pt x="3530600" y="262467"/>
                  <a:pt x="3543300" y="266700"/>
                </a:cubicBezTo>
                <a:lnTo>
                  <a:pt x="3619500" y="241300"/>
                </a:lnTo>
                <a:lnTo>
                  <a:pt x="3657600" y="228600"/>
                </a:lnTo>
                <a:cubicBezTo>
                  <a:pt x="3726655" y="435764"/>
                  <a:pt x="3604237" y="56185"/>
                  <a:pt x="3683000" y="749300"/>
                </a:cubicBezTo>
                <a:cubicBezTo>
                  <a:pt x="3685962" y="775369"/>
                  <a:pt x="3746221" y="842201"/>
                  <a:pt x="3771900" y="863600"/>
                </a:cubicBezTo>
                <a:cubicBezTo>
                  <a:pt x="3783626" y="873371"/>
                  <a:pt x="3797300" y="880533"/>
                  <a:pt x="3810000" y="889000"/>
                </a:cubicBezTo>
                <a:cubicBezTo>
                  <a:pt x="3822700" y="872067"/>
                  <a:pt x="3844881" y="859121"/>
                  <a:pt x="3848100" y="838200"/>
                </a:cubicBezTo>
                <a:cubicBezTo>
                  <a:pt x="3891594" y="555489"/>
                  <a:pt x="3768020" y="527873"/>
                  <a:pt x="3898900" y="571500"/>
                </a:cubicBezTo>
                <a:cubicBezTo>
                  <a:pt x="3907367" y="584200"/>
                  <a:pt x="3918287" y="595571"/>
                  <a:pt x="3924300" y="609600"/>
                </a:cubicBezTo>
                <a:cubicBezTo>
                  <a:pt x="3931176" y="625643"/>
                  <a:pt x="3933577" y="643284"/>
                  <a:pt x="3937000" y="660400"/>
                </a:cubicBezTo>
                <a:cubicBezTo>
                  <a:pt x="3956429" y="757546"/>
                  <a:pt x="3949108" y="756672"/>
                  <a:pt x="3962400" y="876300"/>
                </a:cubicBezTo>
                <a:cubicBezTo>
                  <a:pt x="3965706" y="906051"/>
                  <a:pt x="3970548" y="935614"/>
                  <a:pt x="3975100" y="965200"/>
                </a:cubicBezTo>
                <a:cubicBezTo>
                  <a:pt x="3980460" y="1000037"/>
                  <a:pt x="3988475" y="1056126"/>
                  <a:pt x="4000500" y="1092200"/>
                </a:cubicBezTo>
                <a:cubicBezTo>
                  <a:pt x="4007709" y="1113827"/>
                  <a:pt x="4017433" y="1134533"/>
                  <a:pt x="4025900" y="1155700"/>
                </a:cubicBezTo>
                <a:cubicBezTo>
                  <a:pt x="4030133" y="1240367"/>
                  <a:pt x="4022591" y="1326453"/>
                  <a:pt x="4038600" y="1409700"/>
                </a:cubicBezTo>
                <a:cubicBezTo>
                  <a:pt x="4057757" y="1509316"/>
                  <a:pt x="4077572" y="1470862"/>
                  <a:pt x="4127500" y="1498600"/>
                </a:cubicBezTo>
                <a:cubicBezTo>
                  <a:pt x="4154185" y="1513425"/>
                  <a:pt x="4176396" y="1535748"/>
                  <a:pt x="4203700" y="1549400"/>
                </a:cubicBezTo>
                <a:cubicBezTo>
                  <a:pt x="4234754" y="1564927"/>
                  <a:pt x="4265674" y="1577761"/>
                  <a:pt x="4292600" y="1600200"/>
                </a:cubicBezTo>
                <a:cubicBezTo>
                  <a:pt x="4306398" y="1611698"/>
                  <a:pt x="4316902" y="1626802"/>
                  <a:pt x="4330700" y="1638300"/>
                </a:cubicBezTo>
                <a:cubicBezTo>
                  <a:pt x="4342426" y="1648071"/>
                  <a:pt x="4357074" y="1653929"/>
                  <a:pt x="4368800" y="1663700"/>
                </a:cubicBezTo>
                <a:cubicBezTo>
                  <a:pt x="4382598" y="1675198"/>
                  <a:pt x="4391956" y="1691837"/>
                  <a:pt x="4406900" y="1701800"/>
                </a:cubicBezTo>
                <a:cubicBezTo>
                  <a:pt x="4502720" y="1765680"/>
                  <a:pt x="4368279" y="1612379"/>
                  <a:pt x="4521200" y="1765300"/>
                </a:cubicBezTo>
                <a:cubicBezTo>
                  <a:pt x="4580886" y="1824986"/>
                  <a:pt x="4544356" y="1793437"/>
                  <a:pt x="4635500" y="1854200"/>
                </a:cubicBezTo>
                <a:cubicBezTo>
                  <a:pt x="4648200" y="1862667"/>
                  <a:pt x="4658792" y="1875898"/>
                  <a:pt x="4673600" y="1879600"/>
                </a:cubicBezTo>
                <a:cubicBezTo>
                  <a:pt x="4701997" y="1886699"/>
                  <a:pt x="4782048" y="1905332"/>
                  <a:pt x="4800600" y="1917700"/>
                </a:cubicBezTo>
                <a:cubicBezTo>
                  <a:pt x="4969740" y="2030460"/>
                  <a:pt x="4719059" y="1868166"/>
                  <a:pt x="4876800" y="1955800"/>
                </a:cubicBezTo>
                <a:cubicBezTo>
                  <a:pt x="5000513" y="2024530"/>
                  <a:pt x="4904522" y="1994480"/>
                  <a:pt x="5003800" y="2019300"/>
                </a:cubicBezTo>
                <a:cubicBezTo>
                  <a:pt x="5099452" y="2083068"/>
                  <a:pt x="4977886" y="2008194"/>
                  <a:pt x="5092700" y="2057400"/>
                </a:cubicBezTo>
                <a:cubicBezTo>
                  <a:pt x="5106729" y="2063413"/>
                  <a:pt x="5117148" y="2075974"/>
                  <a:pt x="5130800" y="2082800"/>
                </a:cubicBezTo>
                <a:cubicBezTo>
                  <a:pt x="5149020" y="2091910"/>
                  <a:pt x="5203424" y="2104131"/>
                  <a:pt x="5219700" y="2108200"/>
                </a:cubicBezTo>
                <a:cubicBezTo>
                  <a:pt x="5280077" y="2148452"/>
                  <a:pt x="5243320" y="2128773"/>
                  <a:pt x="5334000" y="2159000"/>
                </a:cubicBezTo>
                <a:lnTo>
                  <a:pt x="5372100" y="2171700"/>
                </a:lnTo>
                <a:cubicBezTo>
                  <a:pt x="5384800" y="2184400"/>
                  <a:pt x="5395256" y="2199837"/>
                  <a:pt x="5410200" y="2209800"/>
                </a:cubicBezTo>
                <a:cubicBezTo>
                  <a:pt x="5421339" y="2217226"/>
                  <a:pt x="5436326" y="2216513"/>
                  <a:pt x="5448300" y="2222500"/>
                </a:cubicBezTo>
                <a:cubicBezTo>
                  <a:pt x="5461952" y="2229326"/>
                  <a:pt x="5472748" y="2241074"/>
                  <a:pt x="5486400" y="2247900"/>
                </a:cubicBezTo>
                <a:cubicBezTo>
                  <a:pt x="5498374" y="2253887"/>
                  <a:pt x="5512526" y="2254613"/>
                  <a:pt x="5524500" y="2260600"/>
                </a:cubicBezTo>
                <a:cubicBezTo>
                  <a:pt x="5538152" y="2267426"/>
                  <a:pt x="5548948" y="2279174"/>
                  <a:pt x="5562600" y="2286000"/>
                </a:cubicBezTo>
                <a:cubicBezTo>
                  <a:pt x="5574574" y="2291987"/>
                  <a:pt x="5588998" y="2292199"/>
                  <a:pt x="5600700" y="2298700"/>
                </a:cubicBezTo>
                <a:cubicBezTo>
                  <a:pt x="5627385" y="2313525"/>
                  <a:pt x="5676900" y="2349500"/>
                  <a:pt x="5676900" y="2349500"/>
                </a:cubicBezTo>
                <a:cubicBezTo>
                  <a:pt x="5717836" y="2410904"/>
                  <a:pt x="5715000" y="2394008"/>
                  <a:pt x="5715000" y="2501900"/>
                </a:cubicBezTo>
                <a:cubicBezTo>
                  <a:pt x="5715000" y="2502446"/>
                  <a:pt x="5705961" y="2739539"/>
                  <a:pt x="5676900" y="2768600"/>
                </a:cubicBezTo>
                <a:lnTo>
                  <a:pt x="5638800" y="2806700"/>
                </a:lnTo>
                <a:cubicBezTo>
                  <a:pt x="5621703" y="2857990"/>
                  <a:pt x="5621538" y="2869624"/>
                  <a:pt x="5575300" y="2921000"/>
                </a:cubicBezTo>
                <a:cubicBezTo>
                  <a:pt x="5557167" y="2941148"/>
                  <a:pt x="5533722" y="2955857"/>
                  <a:pt x="5511800" y="2971800"/>
                </a:cubicBezTo>
                <a:cubicBezTo>
                  <a:pt x="5487112" y="2989755"/>
                  <a:pt x="5464560" y="3012947"/>
                  <a:pt x="5435600" y="3022600"/>
                </a:cubicBezTo>
                <a:cubicBezTo>
                  <a:pt x="5422900" y="3026833"/>
                  <a:pt x="5409474" y="3029313"/>
                  <a:pt x="5397500" y="3035300"/>
                </a:cubicBezTo>
                <a:cubicBezTo>
                  <a:pt x="5383848" y="3042126"/>
                  <a:pt x="5373429" y="3054687"/>
                  <a:pt x="5359400" y="3060700"/>
                </a:cubicBezTo>
                <a:cubicBezTo>
                  <a:pt x="5343357" y="3067576"/>
                  <a:pt x="5325383" y="3068605"/>
                  <a:pt x="5308600" y="3073400"/>
                </a:cubicBezTo>
                <a:cubicBezTo>
                  <a:pt x="5295728" y="3077078"/>
                  <a:pt x="5283372" y="3082422"/>
                  <a:pt x="5270500" y="3086100"/>
                </a:cubicBezTo>
                <a:cubicBezTo>
                  <a:pt x="5253717" y="3090895"/>
                  <a:pt x="5236259" y="3093280"/>
                  <a:pt x="5219700" y="3098800"/>
                </a:cubicBezTo>
                <a:cubicBezTo>
                  <a:pt x="5185386" y="3110238"/>
                  <a:pt x="5152414" y="3125462"/>
                  <a:pt x="5118100" y="3136900"/>
                </a:cubicBezTo>
                <a:cubicBezTo>
                  <a:pt x="5101541" y="3142420"/>
                  <a:pt x="5083859" y="3144080"/>
                  <a:pt x="5067300" y="3149600"/>
                </a:cubicBezTo>
                <a:cubicBezTo>
                  <a:pt x="4933372" y="3194243"/>
                  <a:pt x="4928385" y="3220039"/>
                  <a:pt x="4749800" y="3225800"/>
                </a:cubicBezTo>
                <a:lnTo>
                  <a:pt x="4356100" y="3238500"/>
                </a:lnTo>
                <a:cubicBezTo>
                  <a:pt x="4305300" y="3242733"/>
                  <a:pt x="4254209" y="3244312"/>
                  <a:pt x="4203700" y="3251200"/>
                </a:cubicBezTo>
                <a:cubicBezTo>
                  <a:pt x="4160924" y="3257033"/>
                  <a:pt x="4119671" y="3272442"/>
                  <a:pt x="4076700" y="3276600"/>
                </a:cubicBezTo>
                <a:cubicBezTo>
                  <a:pt x="3988113" y="3285173"/>
                  <a:pt x="3898942" y="3286066"/>
                  <a:pt x="3810000" y="3289300"/>
                </a:cubicBezTo>
                <a:cubicBezTo>
                  <a:pt x="3459271" y="3302054"/>
                  <a:pt x="3120989" y="3307359"/>
                  <a:pt x="2768600" y="3314700"/>
                </a:cubicBezTo>
                <a:cubicBezTo>
                  <a:pt x="2486976" y="3311347"/>
                  <a:pt x="1893944" y="3322245"/>
                  <a:pt x="1498600" y="3289300"/>
                </a:cubicBezTo>
                <a:cubicBezTo>
                  <a:pt x="1464588" y="3286466"/>
                  <a:pt x="1430580" y="3282705"/>
                  <a:pt x="1397000" y="3276600"/>
                </a:cubicBezTo>
                <a:cubicBezTo>
                  <a:pt x="1337366" y="3265757"/>
                  <a:pt x="1278512" y="3250987"/>
                  <a:pt x="1219200" y="3238500"/>
                </a:cubicBezTo>
                <a:cubicBezTo>
                  <a:pt x="1198077" y="3234053"/>
                  <a:pt x="1176992" y="3229349"/>
                  <a:pt x="1155700" y="3225800"/>
                </a:cubicBezTo>
                <a:lnTo>
                  <a:pt x="1003300" y="3200400"/>
                </a:lnTo>
                <a:cubicBezTo>
                  <a:pt x="986367" y="3191933"/>
                  <a:pt x="970227" y="3181647"/>
                  <a:pt x="952500" y="3175000"/>
                </a:cubicBezTo>
                <a:cubicBezTo>
                  <a:pt x="929974" y="3166553"/>
                  <a:pt x="857951" y="3153989"/>
                  <a:pt x="838200" y="3149600"/>
                </a:cubicBezTo>
                <a:cubicBezTo>
                  <a:pt x="790360" y="3138969"/>
                  <a:pt x="791728" y="3138343"/>
                  <a:pt x="749300" y="3124200"/>
                </a:cubicBezTo>
                <a:cubicBezTo>
                  <a:pt x="732367" y="3111500"/>
                  <a:pt x="716878" y="3096602"/>
                  <a:pt x="698500" y="3086100"/>
                </a:cubicBezTo>
                <a:cubicBezTo>
                  <a:pt x="686877" y="3079458"/>
                  <a:pt x="672935" y="3078100"/>
                  <a:pt x="660400" y="3073400"/>
                </a:cubicBezTo>
                <a:cubicBezTo>
                  <a:pt x="639054" y="3065395"/>
                  <a:pt x="616914" y="3058916"/>
                  <a:pt x="596900" y="3048000"/>
                </a:cubicBezTo>
                <a:cubicBezTo>
                  <a:pt x="570100" y="3033382"/>
                  <a:pt x="549660" y="3006853"/>
                  <a:pt x="520700" y="2997200"/>
                </a:cubicBezTo>
                <a:cubicBezTo>
                  <a:pt x="508000" y="2992967"/>
                  <a:pt x="494574" y="2990487"/>
                  <a:pt x="482600" y="2984500"/>
                </a:cubicBezTo>
                <a:cubicBezTo>
                  <a:pt x="468948" y="2977674"/>
                  <a:pt x="457752" y="2966673"/>
                  <a:pt x="444500" y="2959100"/>
                </a:cubicBezTo>
                <a:cubicBezTo>
                  <a:pt x="428062" y="2949707"/>
                  <a:pt x="410138" y="2943093"/>
                  <a:pt x="393700" y="2933700"/>
                </a:cubicBezTo>
                <a:cubicBezTo>
                  <a:pt x="380448" y="2926127"/>
                  <a:pt x="368852" y="2915873"/>
                  <a:pt x="355600" y="2908300"/>
                </a:cubicBezTo>
                <a:cubicBezTo>
                  <a:pt x="339162" y="2898907"/>
                  <a:pt x="319344" y="2895020"/>
                  <a:pt x="304800" y="2882900"/>
                </a:cubicBezTo>
                <a:cubicBezTo>
                  <a:pt x="268006" y="2852239"/>
                  <a:pt x="243051" y="2807867"/>
                  <a:pt x="203200" y="2781300"/>
                </a:cubicBezTo>
                <a:lnTo>
                  <a:pt x="127000" y="2730500"/>
                </a:lnTo>
                <a:cubicBezTo>
                  <a:pt x="110067" y="2705100"/>
                  <a:pt x="89852" y="2681604"/>
                  <a:pt x="76200" y="2654300"/>
                </a:cubicBezTo>
                <a:cubicBezTo>
                  <a:pt x="4865" y="2511631"/>
                  <a:pt x="138852" y="2703970"/>
                  <a:pt x="25400" y="2552700"/>
                </a:cubicBezTo>
                <a:cubicBezTo>
                  <a:pt x="19411" y="2534733"/>
                  <a:pt x="0" y="2479747"/>
                  <a:pt x="0" y="2463800"/>
                </a:cubicBezTo>
                <a:cubicBezTo>
                  <a:pt x="0" y="2438050"/>
                  <a:pt x="2242" y="2411131"/>
                  <a:pt x="12700" y="2387600"/>
                </a:cubicBezTo>
                <a:cubicBezTo>
                  <a:pt x="19994" y="2371187"/>
                  <a:pt x="35856" y="2359463"/>
                  <a:pt x="50800" y="2349500"/>
                </a:cubicBezTo>
                <a:cubicBezTo>
                  <a:pt x="61939" y="2342074"/>
                  <a:pt x="76200" y="2341033"/>
                  <a:pt x="88900" y="2336800"/>
                </a:cubicBezTo>
                <a:cubicBezTo>
                  <a:pt x="105833" y="2324100"/>
                  <a:pt x="121417" y="2309365"/>
                  <a:pt x="139700" y="2298700"/>
                </a:cubicBezTo>
                <a:cubicBezTo>
                  <a:pt x="255947" y="2230889"/>
                  <a:pt x="205011" y="2261327"/>
                  <a:pt x="292100" y="2235200"/>
                </a:cubicBezTo>
                <a:cubicBezTo>
                  <a:pt x="317745" y="2227507"/>
                  <a:pt x="342212" y="2215820"/>
                  <a:pt x="368300" y="2209800"/>
                </a:cubicBezTo>
                <a:cubicBezTo>
                  <a:pt x="397468" y="2203069"/>
                  <a:pt x="427567" y="2201333"/>
                  <a:pt x="457200" y="2197100"/>
                </a:cubicBezTo>
                <a:cubicBezTo>
                  <a:pt x="527054" y="2173815"/>
                  <a:pt x="464466" y="2198391"/>
                  <a:pt x="533400" y="2159000"/>
                </a:cubicBezTo>
                <a:cubicBezTo>
                  <a:pt x="577342" y="2133891"/>
                  <a:pt x="579556" y="2135148"/>
                  <a:pt x="622300" y="2120900"/>
                </a:cubicBezTo>
                <a:cubicBezTo>
                  <a:pt x="750378" y="2021284"/>
                  <a:pt x="689774" y="2043707"/>
                  <a:pt x="787400" y="2019300"/>
                </a:cubicBezTo>
                <a:cubicBezTo>
                  <a:pt x="804333" y="2006600"/>
                  <a:pt x="820251" y="1992418"/>
                  <a:pt x="838200" y="1981200"/>
                </a:cubicBezTo>
                <a:cubicBezTo>
                  <a:pt x="874071" y="1958781"/>
                  <a:pt x="890063" y="1955446"/>
                  <a:pt x="927100" y="1943100"/>
                </a:cubicBezTo>
                <a:cubicBezTo>
                  <a:pt x="939800" y="1926167"/>
                  <a:pt x="947976" y="1904603"/>
                  <a:pt x="965200" y="1892300"/>
                </a:cubicBezTo>
                <a:cubicBezTo>
                  <a:pt x="979403" y="1882155"/>
                  <a:pt x="999957" y="1886476"/>
                  <a:pt x="1016000" y="1879600"/>
                </a:cubicBezTo>
                <a:cubicBezTo>
                  <a:pt x="1030029" y="1873587"/>
                  <a:pt x="1041400" y="1862667"/>
                  <a:pt x="1054100" y="1854200"/>
                </a:cubicBezTo>
                <a:cubicBezTo>
                  <a:pt x="1062567" y="1841500"/>
                  <a:pt x="1068707" y="1826893"/>
                  <a:pt x="1079500" y="1816100"/>
                </a:cubicBezTo>
                <a:cubicBezTo>
                  <a:pt x="1115896" y="1779704"/>
                  <a:pt x="1114383" y="1798658"/>
                  <a:pt x="1155700" y="1778000"/>
                </a:cubicBezTo>
                <a:cubicBezTo>
                  <a:pt x="1169352" y="1771174"/>
                  <a:pt x="1182074" y="1762371"/>
                  <a:pt x="1193800" y="1752600"/>
                </a:cubicBezTo>
                <a:cubicBezTo>
                  <a:pt x="1207598" y="1741102"/>
                  <a:pt x="1216306" y="1723411"/>
                  <a:pt x="1231900" y="1714500"/>
                </a:cubicBezTo>
                <a:cubicBezTo>
                  <a:pt x="1247055" y="1705840"/>
                  <a:pt x="1265917" y="1706595"/>
                  <a:pt x="1282700" y="1701800"/>
                </a:cubicBezTo>
                <a:cubicBezTo>
                  <a:pt x="1295572" y="1698122"/>
                  <a:pt x="1308100" y="1693333"/>
                  <a:pt x="1320800" y="1689100"/>
                </a:cubicBezTo>
                <a:cubicBezTo>
                  <a:pt x="1329267" y="1676400"/>
                  <a:pt x="1334281" y="1660535"/>
                  <a:pt x="1346200" y="1651000"/>
                </a:cubicBezTo>
                <a:cubicBezTo>
                  <a:pt x="1356653" y="1642637"/>
                  <a:pt x="1372326" y="1644287"/>
                  <a:pt x="1384300" y="1638300"/>
                </a:cubicBezTo>
                <a:cubicBezTo>
                  <a:pt x="1397952" y="1631474"/>
                  <a:pt x="1409700" y="1621367"/>
                  <a:pt x="1422400" y="1612900"/>
                </a:cubicBezTo>
                <a:cubicBezTo>
                  <a:pt x="1430867" y="1600200"/>
                  <a:pt x="1437007" y="1585593"/>
                  <a:pt x="1447800" y="1574800"/>
                </a:cubicBezTo>
                <a:cubicBezTo>
                  <a:pt x="1477989" y="1544611"/>
                  <a:pt x="1524374" y="1536575"/>
                  <a:pt x="1562100" y="1524000"/>
                </a:cubicBezTo>
                <a:lnTo>
                  <a:pt x="1600200" y="1511300"/>
                </a:lnTo>
                <a:lnTo>
                  <a:pt x="1676400" y="1485900"/>
                </a:lnTo>
                <a:lnTo>
                  <a:pt x="1714500" y="1473200"/>
                </a:lnTo>
                <a:lnTo>
                  <a:pt x="1739900" y="1397000"/>
                </a:lnTo>
                <a:cubicBezTo>
                  <a:pt x="1744133" y="1384300"/>
                  <a:pt x="1749353" y="1371887"/>
                  <a:pt x="1752600" y="1358900"/>
                </a:cubicBezTo>
                <a:cubicBezTo>
                  <a:pt x="1772775" y="1278201"/>
                  <a:pt x="1760505" y="1324883"/>
                  <a:pt x="1790700" y="1219200"/>
                </a:cubicBezTo>
                <a:cubicBezTo>
                  <a:pt x="1801435" y="918624"/>
                  <a:pt x="1796996" y="924596"/>
                  <a:pt x="1816100" y="685800"/>
                </a:cubicBezTo>
                <a:cubicBezTo>
                  <a:pt x="1819829" y="639190"/>
                  <a:pt x="1823337" y="592538"/>
                  <a:pt x="1828800" y="546100"/>
                </a:cubicBezTo>
                <a:cubicBezTo>
                  <a:pt x="1830834" y="528810"/>
                  <a:pt x="1849023" y="405618"/>
                  <a:pt x="1866900" y="393700"/>
                </a:cubicBezTo>
                <a:lnTo>
                  <a:pt x="1905000" y="368300"/>
                </a:lnTo>
                <a:cubicBezTo>
                  <a:pt x="1909233" y="355600"/>
                  <a:pt x="1909337" y="340653"/>
                  <a:pt x="1917700" y="330200"/>
                </a:cubicBezTo>
                <a:cubicBezTo>
                  <a:pt x="1927235" y="318281"/>
                  <a:pt x="1941852" y="310999"/>
                  <a:pt x="1955800" y="304800"/>
                </a:cubicBezTo>
                <a:cubicBezTo>
                  <a:pt x="1980266" y="293926"/>
                  <a:pt x="2006600" y="287867"/>
                  <a:pt x="2032000" y="279400"/>
                </a:cubicBezTo>
                <a:cubicBezTo>
                  <a:pt x="2090578" y="259874"/>
                  <a:pt x="2056973" y="269325"/>
                  <a:pt x="2133600" y="254000"/>
                </a:cubicBezTo>
                <a:cubicBezTo>
                  <a:pt x="2193977" y="213748"/>
                  <a:pt x="2166873" y="243080"/>
                  <a:pt x="2197100" y="152400"/>
                </a:cubicBezTo>
                <a:lnTo>
                  <a:pt x="2209800" y="114300"/>
                </a:lnTo>
                <a:cubicBezTo>
                  <a:pt x="2214033" y="101600"/>
                  <a:pt x="2211361" y="83626"/>
                  <a:pt x="2222500" y="76200"/>
                </a:cubicBezTo>
                <a:cubicBezTo>
                  <a:pt x="2247900" y="59267"/>
                  <a:pt x="2269740" y="35053"/>
                  <a:pt x="2298700" y="25400"/>
                </a:cubicBezTo>
                <a:cubicBezTo>
                  <a:pt x="2340816" y="11361"/>
                  <a:pt x="2336800" y="26087"/>
                  <a:pt x="2349500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0291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981200" y="1295400"/>
            <a:ext cx="5410200" cy="4191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dirty="0" smtClean="0"/>
              <a:t>Back</a:t>
            </a:r>
            <a:endParaRPr lang="zh-CN" altLang="en-US" sz="8800" dirty="0"/>
          </a:p>
        </p:txBody>
      </p:sp>
      <p:pic>
        <p:nvPicPr>
          <p:cNvPr id="3" name="pic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1" name="selectMe"/>
          <p:cNvSpPr/>
          <p:nvPr/>
        </p:nvSpPr>
        <p:spPr>
          <a:xfrm>
            <a:off x="2476500" y="2057400"/>
            <a:ext cx="5715042" cy="3314700"/>
          </a:xfrm>
          <a:custGeom>
            <a:avLst/>
            <a:gdLst>
              <a:gd name="connsiteX0" fmla="*/ 2349500 w 5715042"/>
              <a:gd name="connsiteY0" fmla="*/ 0 h 3314700"/>
              <a:gd name="connsiteX1" fmla="*/ 2349500 w 5715042"/>
              <a:gd name="connsiteY1" fmla="*/ 0 h 3314700"/>
              <a:gd name="connsiteX2" fmla="*/ 3340100 w 5715042"/>
              <a:gd name="connsiteY2" fmla="*/ 12700 h 3314700"/>
              <a:gd name="connsiteX3" fmla="*/ 3365500 w 5715042"/>
              <a:gd name="connsiteY3" fmla="*/ 50800 h 3314700"/>
              <a:gd name="connsiteX4" fmla="*/ 3403600 w 5715042"/>
              <a:gd name="connsiteY4" fmla="*/ 76200 h 3314700"/>
              <a:gd name="connsiteX5" fmla="*/ 3441700 w 5715042"/>
              <a:gd name="connsiteY5" fmla="*/ 88900 h 3314700"/>
              <a:gd name="connsiteX6" fmla="*/ 3530600 w 5715042"/>
              <a:gd name="connsiteY6" fmla="*/ 114300 h 3314700"/>
              <a:gd name="connsiteX7" fmla="*/ 3517900 w 5715042"/>
              <a:gd name="connsiteY7" fmla="*/ 215900 h 3314700"/>
              <a:gd name="connsiteX8" fmla="*/ 3505200 w 5715042"/>
              <a:gd name="connsiteY8" fmla="*/ 254000 h 3314700"/>
              <a:gd name="connsiteX9" fmla="*/ 3543300 w 5715042"/>
              <a:gd name="connsiteY9" fmla="*/ 266700 h 3314700"/>
              <a:gd name="connsiteX10" fmla="*/ 3619500 w 5715042"/>
              <a:gd name="connsiteY10" fmla="*/ 241300 h 3314700"/>
              <a:gd name="connsiteX11" fmla="*/ 3657600 w 5715042"/>
              <a:gd name="connsiteY11" fmla="*/ 228600 h 3314700"/>
              <a:gd name="connsiteX12" fmla="*/ 3683000 w 5715042"/>
              <a:gd name="connsiteY12" fmla="*/ 749300 h 3314700"/>
              <a:gd name="connsiteX13" fmla="*/ 3771900 w 5715042"/>
              <a:gd name="connsiteY13" fmla="*/ 863600 h 3314700"/>
              <a:gd name="connsiteX14" fmla="*/ 3810000 w 5715042"/>
              <a:gd name="connsiteY14" fmla="*/ 889000 h 3314700"/>
              <a:gd name="connsiteX15" fmla="*/ 3848100 w 5715042"/>
              <a:gd name="connsiteY15" fmla="*/ 838200 h 3314700"/>
              <a:gd name="connsiteX16" fmla="*/ 3898900 w 5715042"/>
              <a:gd name="connsiteY16" fmla="*/ 571500 h 3314700"/>
              <a:gd name="connsiteX17" fmla="*/ 3924300 w 5715042"/>
              <a:gd name="connsiteY17" fmla="*/ 609600 h 3314700"/>
              <a:gd name="connsiteX18" fmla="*/ 3937000 w 5715042"/>
              <a:gd name="connsiteY18" fmla="*/ 660400 h 3314700"/>
              <a:gd name="connsiteX19" fmla="*/ 3962400 w 5715042"/>
              <a:gd name="connsiteY19" fmla="*/ 876300 h 3314700"/>
              <a:gd name="connsiteX20" fmla="*/ 3975100 w 5715042"/>
              <a:gd name="connsiteY20" fmla="*/ 965200 h 3314700"/>
              <a:gd name="connsiteX21" fmla="*/ 4000500 w 5715042"/>
              <a:gd name="connsiteY21" fmla="*/ 1092200 h 3314700"/>
              <a:gd name="connsiteX22" fmla="*/ 4025900 w 5715042"/>
              <a:gd name="connsiteY22" fmla="*/ 1155700 h 3314700"/>
              <a:gd name="connsiteX23" fmla="*/ 4038600 w 5715042"/>
              <a:gd name="connsiteY23" fmla="*/ 1409700 h 3314700"/>
              <a:gd name="connsiteX24" fmla="*/ 4127500 w 5715042"/>
              <a:gd name="connsiteY24" fmla="*/ 1498600 h 3314700"/>
              <a:gd name="connsiteX25" fmla="*/ 4203700 w 5715042"/>
              <a:gd name="connsiteY25" fmla="*/ 1549400 h 3314700"/>
              <a:gd name="connsiteX26" fmla="*/ 4292600 w 5715042"/>
              <a:gd name="connsiteY26" fmla="*/ 1600200 h 3314700"/>
              <a:gd name="connsiteX27" fmla="*/ 4330700 w 5715042"/>
              <a:gd name="connsiteY27" fmla="*/ 1638300 h 3314700"/>
              <a:gd name="connsiteX28" fmla="*/ 4368800 w 5715042"/>
              <a:gd name="connsiteY28" fmla="*/ 1663700 h 3314700"/>
              <a:gd name="connsiteX29" fmla="*/ 4406900 w 5715042"/>
              <a:gd name="connsiteY29" fmla="*/ 1701800 h 3314700"/>
              <a:gd name="connsiteX30" fmla="*/ 4521200 w 5715042"/>
              <a:gd name="connsiteY30" fmla="*/ 1765300 h 3314700"/>
              <a:gd name="connsiteX31" fmla="*/ 4635500 w 5715042"/>
              <a:gd name="connsiteY31" fmla="*/ 1854200 h 3314700"/>
              <a:gd name="connsiteX32" fmla="*/ 4673600 w 5715042"/>
              <a:gd name="connsiteY32" fmla="*/ 1879600 h 3314700"/>
              <a:gd name="connsiteX33" fmla="*/ 4800600 w 5715042"/>
              <a:gd name="connsiteY33" fmla="*/ 1917700 h 3314700"/>
              <a:gd name="connsiteX34" fmla="*/ 4876800 w 5715042"/>
              <a:gd name="connsiteY34" fmla="*/ 1955800 h 3314700"/>
              <a:gd name="connsiteX35" fmla="*/ 5003800 w 5715042"/>
              <a:gd name="connsiteY35" fmla="*/ 2019300 h 3314700"/>
              <a:gd name="connsiteX36" fmla="*/ 5092700 w 5715042"/>
              <a:gd name="connsiteY36" fmla="*/ 2057400 h 3314700"/>
              <a:gd name="connsiteX37" fmla="*/ 5130800 w 5715042"/>
              <a:gd name="connsiteY37" fmla="*/ 2082800 h 3314700"/>
              <a:gd name="connsiteX38" fmla="*/ 5219700 w 5715042"/>
              <a:gd name="connsiteY38" fmla="*/ 2108200 h 3314700"/>
              <a:gd name="connsiteX39" fmla="*/ 5334000 w 5715042"/>
              <a:gd name="connsiteY39" fmla="*/ 2159000 h 3314700"/>
              <a:gd name="connsiteX40" fmla="*/ 5372100 w 5715042"/>
              <a:gd name="connsiteY40" fmla="*/ 2171700 h 3314700"/>
              <a:gd name="connsiteX41" fmla="*/ 5410200 w 5715042"/>
              <a:gd name="connsiteY41" fmla="*/ 2209800 h 3314700"/>
              <a:gd name="connsiteX42" fmla="*/ 5448300 w 5715042"/>
              <a:gd name="connsiteY42" fmla="*/ 2222500 h 3314700"/>
              <a:gd name="connsiteX43" fmla="*/ 5486400 w 5715042"/>
              <a:gd name="connsiteY43" fmla="*/ 2247900 h 3314700"/>
              <a:gd name="connsiteX44" fmla="*/ 5524500 w 5715042"/>
              <a:gd name="connsiteY44" fmla="*/ 2260600 h 3314700"/>
              <a:gd name="connsiteX45" fmla="*/ 5562600 w 5715042"/>
              <a:gd name="connsiteY45" fmla="*/ 2286000 h 3314700"/>
              <a:gd name="connsiteX46" fmla="*/ 5600700 w 5715042"/>
              <a:gd name="connsiteY46" fmla="*/ 2298700 h 3314700"/>
              <a:gd name="connsiteX47" fmla="*/ 5676900 w 5715042"/>
              <a:gd name="connsiteY47" fmla="*/ 2349500 h 3314700"/>
              <a:gd name="connsiteX48" fmla="*/ 5715000 w 5715042"/>
              <a:gd name="connsiteY48" fmla="*/ 2501900 h 3314700"/>
              <a:gd name="connsiteX49" fmla="*/ 5676900 w 5715042"/>
              <a:gd name="connsiteY49" fmla="*/ 2768600 h 3314700"/>
              <a:gd name="connsiteX50" fmla="*/ 5638800 w 5715042"/>
              <a:gd name="connsiteY50" fmla="*/ 2806700 h 3314700"/>
              <a:gd name="connsiteX51" fmla="*/ 5575300 w 5715042"/>
              <a:gd name="connsiteY51" fmla="*/ 2921000 h 3314700"/>
              <a:gd name="connsiteX52" fmla="*/ 5511800 w 5715042"/>
              <a:gd name="connsiteY52" fmla="*/ 2971800 h 3314700"/>
              <a:gd name="connsiteX53" fmla="*/ 5435600 w 5715042"/>
              <a:gd name="connsiteY53" fmla="*/ 3022600 h 3314700"/>
              <a:gd name="connsiteX54" fmla="*/ 5397500 w 5715042"/>
              <a:gd name="connsiteY54" fmla="*/ 3035300 h 3314700"/>
              <a:gd name="connsiteX55" fmla="*/ 5359400 w 5715042"/>
              <a:gd name="connsiteY55" fmla="*/ 3060700 h 3314700"/>
              <a:gd name="connsiteX56" fmla="*/ 5308600 w 5715042"/>
              <a:gd name="connsiteY56" fmla="*/ 3073400 h 3314700"/>
              <a:gd name="connsiteX57" fmla="*/ 5270500 w 5715042"/>
              <a:gd name="connsiteY57" fmla="*/ 3086100 h 3314700"/>
              <a:gd name="connsiteX58" fmla="*/ 5219700 w 5715042"/>
              <a:gd name="connsiteY58" fmla="*/ 3098800 h 3314700"/>
              <a:gd name="connsiteX59" fmla="*/ 5118100 w 5715042"/>
              <a:gd name="connsiteY59" fmla="*/ 3136900 h 3314700"/>
              <a:gd name="connsiteX60" fmla="*/ 5067300 w 5715042"/>
              <a:gd name="connsiteY60" fmla="*/ 3149600 h 3314700"/>
              <a:gd name="connsiteX61" fmla="*/ 4749800 w 5715042"/>
              <a:gd name="connsiteY61" fmla="*/ 3225800 h 3314700"/>
              <a:gd name="connsiteX62" fmla="*/ 4356100 w 5715042"/>
              <a:gd name="connsiteY62" fmla="*/ 3238500 h 3314700"/>
              <a:gd name="connsiteX63" fmla="*/ 4203700 w 5715042"/>
              <a:gd name="connsiteY63" fmla="*/ 3251200 h 3314700"/>
              <a:gd name="connsiteX64" fmla="*/ 4076700 w 5715042"/>
              <a:gd name="connsiteY64" fmla="*/ 3276600 h 3314700"/>
              <a:gd name="connsiteX65" fmla="*/ 3810000 w 5715042"/>
              <a:gd name="connsiteY65" fmla="*/ 3289300 h 3314700"/>
              <a:gd name="connsiteX66" fmla="*/ 2768600 w 5715042"/>
              <a:gd name="connsiteY66" fmla="*/ 3314700 h 3314700"/>
              <a:gd name="connsiteX67" fmla="*/ 1498600 w 5715042"/>
              <a:gd name="connsiteY67" fmla="*/ 3289300 h 3314700"/>
              <a:gd name="connsiteX68" fmla="*/ 1397000 w 5715042"/>
              <a:gd name="connsiteY68" fmla="*/ 3276600 h 3314700"/>
              <a:gd name="connsiteX69" fmla="*/ 1219200 w 5715042"/>
              <a:gd name="connsiteY69" fmla="*/ 3238500 h 3314700"/>
              <a:gd name="connsiteX70" fmla="*/ 1155700 w 5715042"/>
              <a:gd name="connsiteY70" fmla="*/ 3225800 h 3314700"/>
              <a:gd name="connsiteX71" fmla="*/ 1003300 w 5715042"/>
              <a:gd name="connsiteY71" fmla="*/ 3200400 h 3314700"/>
              <a:gd name="connsiteX72" fmla="*/ 952500 w 5715042"/>
              <a:gd name="connsiteY72" fmla="*/ 3175000 h 3314700"/>
              <a:gd name="connsiteX73" fmla="*/ 838200 w 5715042"/>
              <a:gd name="connsiteY73" fmla="*/ 3149600 h 3314700"/>
              <a:gd name="connsiteX74" fmla="*/ 749300 w 5715042"/>
              <a:gd name="connsiteY74" fmla="*/ 3124200 h 3314700"/>
              <a:gd name="connsiteX75" fmla="*/ 698500 w 5715042"/>
              <a:gd name="connsiteY75" fmla="*/ 3086100 h 3314700"/>
              <a:gd name="connsiteX76" fmla="*/ 660400 w 5715042"/>
              <a:gd name="connsiteY76" fmla="*/ 3073400 h 3314700"/>
              <a:gd name="connsiteX77" fmla="*/ 596900 w 5715042"/>
              <a:gd name="connsiteY77" fmla="*/ 3048000 h 3314700"/>
              <a:gd name="connsiteX78" fmla="*/ 520700 w 5715042"/>
              <a:gd name="connsiteY78" fmla="*/ 2997200 h 3314700"/>
              <a:gd name="connsiteX79" fmla="*/ 482600 w 5715042"/>
              <a:gd name="connsiteY79" fmla="*/ 2984500 h 3314700"/>
              <a:gd name="connsiteX80" fmla="*/ 444500 w 5715042"/>
              <a:gd name="connsiteY80" fmla="*/ 2959100 h 3314700"/>
              <a:gd name="connsiteX81" fmla="*/ 393700 w 5715042"/>
              <a:gd name="connsiteY81" fmla="*/ 2933700 h 3314700"/>
              <a:gd name="connsiteX82" fmla="*/ 355600 w 5715042"/>
              <a:gd name="connsiteY82" fmla="*/ 2908300 h 3314700"/>
              <a:gd name="connsiteX83" fmla="*/ 304800 w 5715042"/>
              <a:gd name="connsiteY83" fmla="*/ 2882900 h 3314700"/>
              <a:gd name="connsiteX84" fmla="*/ 203200 w 5715042"/>
              <a:gd name="connsiteY84" fmla="*/ 2781300 h 3314700"/>
              <a:gd name="connsiteX85" fmla="*/ 127000 w 5715042"/>
              <a:gd name="connsiteY85" fmla="*/ 2730500 h 3314700"/>
              <a:gd name="connsiteX86" fmla="*/ 76200 w 5715042"/>
              <a:gd name="connsiteY86" fmla="*/ 2654300 h 3314700"/>
              <a:gd name="connsiteX87" fmla="*/ 25400 w 5715042"/>
              <a:gd name="connsiteY87" fmla="*/ 2552700 h 3314700"/>
              <a:gd name="connsiteX88" fmla="*/ 0 w 5715042"/>
              <a:gd name="connsiteY88" fmla="*/ 2463800 h 3314700"/>
              <a:gd name="connsiteX89" fmla="*/ 12700 w 5715042"/>
              <a:gd name="connsiteY89" fmla="*/ 2387600 h 3314700"/>
              <a:gd name="connsiteX90" fmla="*/ 50800 w 5715042"/>
              <a:gd name="connsiteY90" fmla="*/ 2349500 h 3314700"/>
              <a:gd name="connsiteX91" fmla="*/ 88900 w 5715042"/>
              <a:gd name="connsiteY91" fmla="*/ 2336800 h 3314700"/>
              <a:gd name="connsiteX92" fmla="*/ 139700 w 5715042"/>
              <a:gd name="connsiteY92" fmla="*/ 2298700 h 3314700"/>
              <a:gd name="connsiteX93" fmla="*/ 292100 w 5715042"/>
              <a:gd name="connsiteY93" fmla="*/ 2235200 h 3314700"/>
              <a:gd name="connsiteX94" fmla="*/ 368300 w 5715042"/>
              <a:gd name="connsiteY94" fmla="*/ 2209800 h 3314700"/>
              <a:gd name="connsiteX95" fmla="*/ 457200 w 5715042"/>
              <a:gd name="connsiteY95" fmla="*/ 2197100 h 3314700"/>
              <a:gd name="connsiteX96" fmla="*/ 533400 w 5715042"/>
              <a:gd name="connsiteY96" fmla="*/ 2159000 h 3314700"/>
              <a:gd name="connsiteX97" fmla="*/ 622300 w 5715042"/>
              <a:gd name="connsiteY97" fmla="*/ 2120900 h 3314700"/>
              <a:gd name="connsiteX98" fmla="*/ 787400 w 5715042"/>
              <a:gd name="connsiteY98" fmla="*/ 2019300 h 3314700"/>
              <a:gd name="connsiteX99" fmla="*/ 838200 w 5715042"/>
              <a:gd name="connsiteY99" fmla="*/ 1981200 h 3314700"/>
              <a:gd name="connsiteX100" fmla="*/ 927100 w 5715042"/>
              <a:gd name="connsiteY100" fmla="*/ 1943100 h 3314700"/>
              <a:gd name="connsiteX101" fmla="*/ 965200 w 5715042"/>
              <a:gd name="connsiteY101" fmla="*/ 1892300 h 3314700"/>
              <a:gd name="connsiteX102" fmla="*/ 1016000 w 5715042"/>
              <a:gd name="connsiteY102" fmla="*/ 1879600 h 3314700"/>
              <a:gd name="connsiteX103" fmla="*/ 1054100 w 5715042"/>
              <a:gd name="connsiteY103" fmla="*/ 1854200 h 3314700"/>
              <a:gd name="connsiteX104" fmla="*/ 1079500 w 5715042"/>
              <a:gd name="connsiteY104" fmla="*/ 1816100 h 3314700"/>
              <a:gd name="connsiteX105" fmla="*/ 1155700 w 5715042"/>
              <a:gd name="connsiteY105" fmla="*/ 1778000 h 3314700"/>
              <a:gd name="connsiteX106" fmla="*/ 1193800 w 5715042"/>
              <a:gd name="connsiteY106" fmla="*/ 1752600 h 3314700"/>
              <a:gd name="connsiteX107" fmla="*/ 1231900 w 5715042"/>
              <a:gd name="connsiteY107" fmla="*/ 1714500 h 3314700"/>
              <a:gd name="connsiteX108" fmla="*/ 1282700 w 5715042"/>
              <a:gd name="connsiteY108" fmla="*/ 1701800 h 3314700"/>
              <a:gd name="connsiteX109" fmla="*/ 1320800 w 5715042"/>
              <a:gd name="connsiteY109" fmla="*/ 1689100 h 3314700"/>
              <a:gd name="connsiteX110" fmla="*/ 1346200 w 5715042"/>
              <a:gd name="connsiteY110" fmla="*/ 1651000 h 3314700"/>
              <a:gd name="connsiteX111" fmla="*/ 1384300 w 5715042"/>
              <a:gd name="connsiteY111" fmla="*/ 1638300 h 3314700"/>
              <a:gd name="connsiteX112" fmla="*/ 1422400 w 5715042"/>
              <a:gd name="connsiteY112" fmla="*/ 1612900 h 3314700"/>
              <a:gd name="connsiteX113" fmla="*/ 1447800 w 5715042"/>
              <a:gd name="connsiteY113" fmla="*/ 1574800 h 3314700"/>
              <a:gd name="connsiteX114" fmla="*/ 1562100 w 5715042"/>
              <a:gd name="connsiteY114" fmla="*/ 1524000 h 3314700"/>
              <a:gd name="connsiteX115" fmla="*/ 1600200 w 5715042"/>
              <a:gd name="connsiteY115" fmla="*/ 1511300 h 3314700"/>
              <a:gd name="connsiteX116" fmla="*/ 1676400 w 5715042"/>
              <a:gd name="connsiteY116" fmla="*/ 1485900 h 3314700"/>
              <a:gd name="connsiteX117" fmla="*/ 1714500 w 5715042"/>
              <a:gd name="connsiteY117" fmla="*/ 1473200 h 3314700"/>
              <a:gd name="connsiteX118" fmla="*/ 1739900 w 5715042"/>
              <a:gd name="connsiteY118" fmla="*/ 1397000 h 3314700"/>
              <a:gd name="connsiteX119" fmla="*/ 1752600 w 5715042"/>
              <a:gd name="connsiteY119" fmla="*/ 1358900 h 3314700"/>
              <a:gd name="connsiteX120" fmla="*/ 1790700 w 5715042"/>
              <a:gd name="connsiteY120" fmla="*/ 1219200 h 3314700"/>
              <a:gd name="connsiteX121" fmla="*/ 1816100 w 5715042"/>
              <a:gd name="connsiteY121" fmla="*/ 685800 h 3314700"/>
              <a:gd name="connsiteX122" fmla="*/ 1828800 w 5715042"/>
              <a:gd name="connsiteY122" fmla="*/ 546100 h 3314700"/>
              <a:gd name="connsiteX123" fmla="*/ 1866900 w 5715042"/>
              <a:gd name="connsiteY123" fmla="*/ 393700 h 3314700"/>
              <a:gd name="connsiteX124" fmla="*/ 1905000 w 5715042"/>
              <a:gd name="connsiteY124" fmla="*/ 368300 h 3314700"/>
              <a:gd name="connsiteX125" fmla="*/ 1917700 w 5715042"/>
              <a:gd name="connsiteY125" fmla="*/ 330200 h 3314700"/>
              <a:gd name="connsiteX126" fmla="*/ 1955800 w 5715042"/>
              <a:gd name="connsiteY126" fmla="*/ 304800 h 3314700"/>
              <a:gd name="connsiteX127" fmla="*/ 2032000 w 5715042"/>
              <a:gd name="connsiteY127" fmla="*/ 279400 h 3314700"/>
              <a:gd name="connsiteX128" fmla="*/ 2133600 w 5715042"/>
              <a:gd name="connsiteY128" fmla="*/ 254000 h 3314700"/>
              <a:gd name="connsiteX129" fmla="*/ 2197100 w 5715042"/>
              <a:gd name="connsiteY129" fmla="*/ 152400 h 3314700"/>
              <a:gd name="connsiteX130" fmla="*/ 2209800 w 5715042"/>
              <a:gd name="connsiteY130" fmla="*/ 114300 h 3314700"/>
              <a:gd name="connsiteX131" fmla="*/ 2222500 w 5715042"/>
              <a:gd name="connsiteY131" fmla="*/ 76200 h 3314700"/>
              <a:gd name="connsiteX132" fmla="*/ 2298700 w 5715042"/>
              <a:gd name="connsiteY132" fmla="*/ 25400 h 3314700"/>
              <a:gd name="connsiteX133" fmla="*/ 2349500 w 5715042"/>
              <a:gd name="connsiteY133" fmla="*/ 0 h 3314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5715042" h="3314700">
                <a:moveTo>
                  <a:pt x="2349500" y="0"/>
                </a:moveTo>
                <a:lnTo>
                  <a:pt x="2349500" y="0"/>
                </a:lnTo>
                <a:lnTo>
                  <a:pt x="3340100" y="12700"/>
                </a:lnTo>
                <a:cubicBezTo>
                  <a:pt x="3355344" y="13462"/>
                  <a:pt x="3354707" y="40007"/>
                  <a:pt x="3365500" y="50800"/>
                </a:cubicBezTo>
                <a:cubicBezTo>
                  <a:pt x="3376293" y="61593"/>
                  <a:pt x="3389948" y="69374"/>
                  <a:pt x="3403600" y="76200"/>
                </a:cubicBezTo>
                <a:cubicBezTo>
                  <a:pt x="3415574" y="82187"/>
                  <a:pt x="3428878" y="85053"/>
                  <a:pt x="3441700" y="88900"/>
                </a:cubicBezTo>
                <a:cubicBezTo>
                  <a:pt x="3471219" y="97756"/>
                  <a:pt x="3500967" y="105833"/>
                  <a:pt x="3530600" y="114300"/>
                </a:cubicBezTo>
                <a:cubicBezTo>
                  <a:pt x="3526367" y="148167"/>
                  <a:pt x="3524005" y="182320"/>
                  <a:pt x="3517900" y="215900"/>
                </a:cubicBezTo>
                <a:cubicBezTo>
                  <a:pt x="3515505" y="229071"/>
                  <a:pt x="3499213" y="242026"/>
                  <a:pt x="3505200" y="254000"/>
                </a:cubicBezTo>
                <a:cubicBezTo>
                  <a:pt x="3511187" y="265974"/>
                  <a:pt x="3530600" y="262467"/>
                  <a:pt x="3543300" y="266700"/>
                </a:cubicBezTo>
                <a:lnTo>
                  <a:pt x="3619500" y="241300"/>
                </a:lnTo>
                <a:lnTo>
                  <a:pt x="3657600" y="228600"/>
                </a:lnTo>
                <a:cubicBezTo>
                  <a:pt x="3726655" y="435764"/>
                  <a:pt x="3604237" y="56185"/>
                  <a:pt x="3683000" y="749300"/>
                </a:cubicBezTo>
                <a:cubicBezTo>
                  <a:pt x="3685962" y="775369"/>
                  <a:pt x="3746221" y="842201"/>
                  <a:pt x="3771900" y="863600"/>
                </a:cubicBezTo>
                <a:cubicBezTo>
                  <a:pt x="3783626" y="873371"/>
                  <a:pt x="3797300" y="880533"/>
                  <a:pt x="3810000" y="889000"/>
                </a:cubicBezTo>
                <a:cubicBezTo>
                  <a:pt x="3822700" y="872067"/>
                  <a:pt x="3844881" y="859121"/>
                  <a:pt x="3848100" y="838200"/>
                </a:cubicBezTo>
                <a:cubicBezTo>
                  <a:pt x="3891594" y="555489"/>
                  <a:pt x="3768020" y="527873"/>
                  <a:pt x="3898900" y="571500"/>
                </a:cubicBezTo>
                <a:cubicBezTo>
                  <a:pt x="3907367" y="584200"/>
                  <a:pt x="3918287" y="595571"/>
                  <a:pt x="3924300" y="609600"/>
                </a:cubicBezTo>
                <a:cubicBezTo>
                  <a:pt x="3931176" y="625643"/>
                  <a:pt x="3933577" y="643284"/>
                  <a:pt x="3937000" y="660400"/>
                </a:cubicBezTo>
                <a:cubicBezTo>
                  <a:pt x="3956429" y="757546"/>
                  <a:pt x="3949108" y="756672"/>
                  <a:pt x="3962400" y="876300"/>
                </a:cubicBezTo>
                <a:cubicBezTo>
                  <a:pt x="3965706" y="906051"/>
                  <a:pt x="3970548" y="935614"/>
                  <a:pt x="3975100" y="965200"/>
                </a:cubicBezTo>
                <a:cubicBezTo>
                  <a:pt x="3980460" y="1000037"/>
                  <a:pt x="3988475" y="1056126"/>
                  <a:pt x="4000500" y="1092200"/>
                </a:cubicBezTo>
                <a:cubicBezTo>
                  <a:pt x="4007709" y="1113827"/>
                  <a:pt x="4017433" y="1134533"/>
                  <a:pt x="4025900" y="1155700"/>
                </a:cubicBezTo>
                <a:cubicBezTo>
                  <a:pt x="4030133" y="1240367"/>
                  <a:pt x="4022591" y="1326453"/>
                  <a:pt x="4038600" y="1409700"/>
                </a:cubicBezTo>
                <a:cubicBezTo>
                  <a:pt x="4057757" y="1509316"/>
                  <a:pt x="4077572" y="1470862"/>
                  <a:pt x="4127500" y="1498600"/>
                </a:cubicBezTo>
                <a:cubicBezTo>
                  <a:pt x="4154185" y="1513425"/>
                  <a:pt x="4176396" y="1535748"/>
                  <a:pt x="4203700" y="1549400"/>
                </a:cubicBezTo>
                <a:cubicBezTo>
                  <a:pt x="4234754" y="1564927"/>
                  <a:pt x="4265674" y="1577761"/>
                  <a:pt x="4292600" y="1600200"/>
                </a:cubicBezTo>
                <a:cubicBezTo>
                  <a:pt x="4306398" y="1611698"/>
                  <a:pt x="4316902" y="1626802"/>
                  <a:pt x="4330700" y="1638300"/>
                </a:cubicBezTo>
                <a:cubicBezTo>
                  <a:pt x="4342426" y="1648071"/>
                  <a:pt x="4357074" y="1653929"/>
                  <a:pt x="4368800" y="1663700"/>
                </a:cubicBezTo>
                <a:cubicBezTo>
                  <a:pt x="4382598" y="1675198"/>
                  <a:pt x="4391956" y="1691837"/>
                  <a:pt x="4406900" y="1701800"/>
                </a:cubicBezTo>
                <a:cubicBezTo>
                  <a:pt x="4502720" y="1765680"/>
                  <a:pt x="4368279" y="1612379"/>
                  <a:pt x="4521200" y="1765300"/>
                </a:cubicBezTo>
                <a:cubicBezTo>
                  <a:pt x="4580886" y="1824986"/>
                  <a:pt x="4544356" y="1793437"/>
                  <a:pt x="4635500" y="1854200"/>
                </a:cubicBezTo>
                <a:cubicBezTo>
                  <a:pt x="4648200" y="1862667"/>
                  <a:pt x="4658792" y="1875898"/>
                  <a:pt x="4673600" y="1879600"/>
                </a:cubicBezTo>
                <a:cubicBezTo>
                  <a:pt x="4701997" y="1886699"/>
                  <a:pt x="4782048" y="1905332"/>
                  <a:pt x="4800600" y="1917700"/>
                </a:cubicBezTo>
                <a:cubicBezTo>
                  <a:pt x="4969740" y="2030460"/>
                  <a:pt x="4719059" y="1868166"/>
                  <a:pt x="4876800" y="1955800"/>
                </a:cubicBezTo>
                <a:cubicBezTo>
                  <a:pt x="5000513" y="2024530"/>
                  <a:pt x="4904522" y="1994480"/>
                  <a:pt x="5003800" y="2019300"/>
                </a:cubicBezTo>
                <a:cubicBezTo>
                  <a:pt x="5099452" y="2083068"/>
                  <a:pt x="4977886" y="2008194"/>
                  <a:pt x="5092700" y="2057400"/>
                </a:cubicBezTo>
                <a:cubicBezTo>
                  <a:pt x="5106729" y="2063413"/>
                  <a:pt x="5117148" y="2075974"/>
                  <a:pt x="5130800" y="2082800"/>
                </a:cubicBezTo>
                <a:cubicBezTo>
                  <a:pt x="5149020" y="2091910"/>
                  <a:pt x="5203424" y="2104131"/>
                  <a:pt x="5219700" y="2108200"/>
                </a:cubicBezTo>
                <a:cubicBezTo>
                  <a:pt x="5280077" y="2148452"/>
                  <a:pt x="5243320" y="2128773"/>
                  <a:pt x="5334000" y="2159000"/>
                </a:cubicBezTo>
                <a:lnTo>
                  <a:pt x="5372100" y="2171700"/>
                </a:lnTo>
                <a:cubicBezTo>
                  <a:pt x="5384800" y="2184400"/>
                  <a:pt x="5395256" y="2199837"/>
                  <a:pt x="5410200" y="2209800"/>
                </a:cubicBezTo>
                <a:cubicBezTo>
                  <a:pt x="5421339" y="2217226"/>
                  <a:pt x="5436326" y="2216513"/>
                  <a:pt x="5448300" y="2222500"/>
                </a:cubicBezTo>
                <a:cubicBezTo>
                  <a:pt x="5461952" y="2229326"/>
                  <a:pt x="5472748" y="2241074"/>
                  <a:pt x="5486400" y="2247900"/>
                </a:cubicBezTo>
                <a:cubicBezTo>
                  <a:pt x="5498374" y="2253887"/>
                  <a:pt x="5512526" y="2254613"/>
                  <a:pt x="5524500" y="2260600"/>
                </a:cubicBezTo>
                <a:cubicBezTo>
                  <a:pt x="5538152" y="2267426"/>
                  <a:pt x="5548948" y="2279174"/>
                  <a:pt x="5562600" y="2286000"/>
                </a:cubicBezTo>
                <a:cubicBezTo>
                  <a:pt x="5574574" y="2291987"/>
                  <a:pt x="5588998" y="2292199"/>
                  <a:pt x="5600700" y="2298700"/>
                </a:cubicBezTo>
                <a:cubicBezTo>
                  <a:pt x="5627385" y="2313525"/>
                  <a:pt x="5676900" y="2349500"/>
                  <a:pt x="5676900" y="2349500"/>
                </a:cubicBezTo>
                <a:cubicBezTo>
                  <a:pt x="5717836" y="2410904"/>
                  <a:pt x="5715000" y="2394008"/>
                  <a:pt x="5715000" y="2501900"/>
                </a:cubicBezTo>
                <a:cubicBezTo>
                  <a:pt x="5715000" y="2502446"/>
                  <a:pt x="5705961" y="2739539"/>
                  <a:pt x="5676900" y="2768600"/>
                </a:cubicBezTo>
                <a:lnTo>
                  <a:pt x="5638800" y="2806700"/>
                </a:lnTo>
                <a:cubicBezTo>
                  <a:pt x="5621703" y="2857990"/>
                  <a:pt x="5621538" y="2869624"/>
                  <a:pt x="5575300" y="2921000"/>
                </a:cubicBezTo>
                <a:cubicBezTo>
                  <a:pt x="5557167" y="2941148"/>
                  <a:pt x="5533722" y="2955857"/>
                  <a:pt x="5511800" y="2971800"/>
                </a:cubicBezTo>
                <a:cubicBezTo>
                  <a:pt x="5487112" y="2989755"/>
                  <a:pt x="5464560" y="3012947"/>
                  <a:pt x="5435600" y="3022600"/>
                </a:cubicBezTo>
                <a:cubicBezTo>
                  <a:pt x="5422900" y="3026833"/>
                  <a:pt x="5409474" y="3029313"/>
                  <a:pt x="5397500" y="3035300"/>
                </a:cubicBezTo>
                <a:cubicBezTo>
                  <a:pt x="5383848" y="3042126"/>
                  <a:pt x="5373429" y="3054687"/>
                  <a:pt x="5359400" y="3060700"/>
                </a:cubicBezTo>
                <a:cubicBezTo>
                  <a:pt x="5343357" y="3067576"/>
                  <a:pt x="5325383" y="3068605"/>
                  <a:pt x="5308600" y="3073400"/>
                </a:cubicBezTo>
                <a:cubicBezTo>
                  <a:pt x="5295728" y="3077078"/>
                  <a:pt x="5283372" y="3082422"/>
                  <a:pt x="5270500" y="3086100"/>
                </a:cubicBezTo>
                <a:cubicBezTo>
                  <a:pt x="5253717" y="3090895"/>
                  <a:pt x="5236259" y="3093280"/>
                  <a:pt x="5219700" y="3098800"/>
                </a:cubicBezTo>
                <a:cubicBezTo>
                  <a:pt x="5185386" y="3110238"/>
                  <a:pt x="5152414" y="3125462"/>
                  <a:pt x="5118100" y="3136900"/>
                </a:cubicBezTo>
                <a:cubicBezTo>
                  <a:pt x="5101541" y="3142420"/>
                  <a:pt x="5083859" y="3144080"/>
                  <a:pt x="5067300" y="3149600"/>
                </a:cubicBezTo>
                <a:cubicBezTo>
                  <a:pt x="4933372" y="3194243"/>
                  <a:pt x="4928385" y="3220039"/>
                  <a:pt x="4749800" y="3225800"/>
                </a:cubicBezTo>
                <a:lnTo>
                  <a:pt x="4356100" y="3238500"/>
                </a:lnTo>
                <a:cubicBezTo>
                  <a:pt x="4305300" y="3242733"/>
                  <a:pt x="4254209" y="3244312"/>
                  <a:pt x="4203700" y="3251200"/>
                </a:cubicBezTo>
                <a:cubicBezTo>
                  <a:pt x="4160924" y="3257033"/>
                  <a:pt x="4119671" y="3272442"/>
                  <a:pt x="4076700" y="3276600"/>
                </a:cubicBezTo>
                <a:cubicBezTo>
                  <a:pt x="3988113" y="3285173"/>
                  <a:pt x="3898942" y="3286066"/>
                  <a:pt x="3810000" y="3289300"/>
                </a:cubicBezTo>
                <a:cubicBezTo>
                  <a:pt x="3459271" y="3302054"/>
                  <a:pt x="3120989" y="3307359"/>
                  <a:pt x="2768600" y="3314700"/>
                </a:cubicBezTo>
                <a:cubicBezTo>
                  <a:pt x="2486976" y="3311347"/>
                  <a:pt x="1893944" y="3322245"/>
                  <a:pt x="1498600" y="3289300"/>
                </a:cubicBezTo>
                <a:cubicBezTo>
                  <a:pt x="1464588" y="3286466"/>
                  <a:pt x="1430580" y="3282705"/>
                  <a:pt x="1397000" y="3276600"/>
                </a:cubicBezTo>
                <a:cubicBezTo>
                  <a:pt x="1337366" y="3265757"/>
                  <a:pt x="1278512" y="3250987"/>
                  <a:pt x="1219200" y="3238500"/>
                </a:cubicBezTo>
                <a:cubicBezTo>
                  <a:pt x="1198077" y="3234053"/>
                  <a:pt x="1176992" y="3229349"/>
                  <a:pt x="1155700" y="3225800"/>
                </a:cubicBezTo>
                <a:lnTo>
                  <a:pt x="1003300" y="3200400"/>
                </a:lnTo>
                <a:cubicBezTo>
                  <a:pt x="986367" y="3191933"/>
                  <a:pt x="970227" y="3181647"/>
                  <a:pt x="952500" y="3175000"/>
                </a:cubicBezTo>
                <a:cubicBezTo>
                  <a:pt x="929974" y="3166553"/>
                  <a:pt x="857951" y="3153989"/>
                  <a:pt x="838200" y="3149600"/>
                </a:cubicBezTo>
                <a:cubicBezTo>
                  <a:pt x="790360" y="3138969"/>
                  <a:pt x="791728" y="3138343"/>
                  <a:pt x="749300" y="3124200"/>
                </a:cubicBezTo>
                <a:cubicBezTo>
                  <a:pt x="732367" y="3111500"/>
                  <a:pt x="716878" y="3096602"/>
                  <a:pt x="698500" y="3086100"/>
                </a:cubicBezTo>
                <a:cubicBezTo>
                  <a:pt x="686877" y="3079458"/>
                  <a:pt x="672935" y="3078100"/>
                  <a:pt x="660400" y="3073400"/>
                </a:cubicBezTo>
                <a:cubicBezTo>
                  <a:pt x="639054" y="3065395"/>
                  <a:pt x="616914" y="3058916"/>
                  <a:pt x="596900" y="3048000"/>
                </a:cubicBezTo>
                <a:cubicBezTo>
                  <a:pt x="570100" y="3033382"/>
                  <a:pt x="549660" y="3006853"/>
                  <a:pt x="520700" y="2997200"/>
                </a:cubicBezTo>
                <a:cubicBezTo>
                  <a:pt x="508000" y="2992967"/>
                  <a:pt x="494574" y="2990487"/>
                  <a:pt x="482600" y="2984500"/>
                </a:cubicBezTo>
                <a:cubicBezTo>
                  <a:pt x="468948" y="2977674"/>
                  <a:pt x="457752" y="2966673"/>
                  <a:pt x="444500" y="2959100"/>
                </a:cubicBezTo>
                <a:cubicBezTo>
                  <a:pt x="428062" y="2949707"/>
                  <a:pt x="410138" y="2943093"/>
                  <a:pt x="393700" y="2933700"/>
                </a:cubicBezTo>
                <a:cubicBezTo>
                  <a:pt x="380448" y="2926127"/>
                  <a:pt x="368852" y="2915873"/>
                  <a:pt x="355600" y="2908300"/>
                </a:cubicBezTo>
                <a:cubicBezTo>
                  <a:pt x="339162" y="2898907"/>
                  <a:pt x="319344" y="2895020"/>
                  <a:pt x="304800" y="2882900"/>
                </a:cubicBezTo>
                <a:cubicBezTo>
                  <a:pt x="268006" y="2852239"/>
                  <a:pt x="243051" y="2807867"/>
                  <a:pt x="203200" y="2781300"/>
                </a:cubicBezTo>
                <a:lnTo>
                  <a:pt x="127000" y="2730500"/>
                </a:lnTo>
                <a:cubicBezTo>
                  <a:pt x="110067" y="2705100"/>
                  <a:pt x="89852" y="2681604"/>
                  <a:pt x="76200" y="2654300"/>
                </a:cubicBezTo>
                <a:cubicBezTo>
                  <a:pt x="4865" y="2511631"/>
                  <a:pt x="138852" y="2703970"/>
                  <a:pt x="25400" y="2552700"/>
                </a:cubicBezTo>
                <a:cubicBezTo>
                  <a:pt x="19411" y="2534733"/>
                  <a:pt x="0" y="2479747"/>
                  <a:pt x="0" y="2463800"/>
                </a:cubicBezTo>
                <a:cubicBezTo>
                  <a:pt x="0" y="2438050"/>
                  <a:pt x="2242" y="2411131"/>
                  <a:pt x="12700" y="2387600"/>
                </a:cubicBezTo>
                <a:cubicBezTo>
                  <a:pt x="19994" y="2371187"/>
                  <a:pt x="35856" y="2359463"/>
                  <a:pt x="50800" y="2349500"/>
                </a:cubicBezTo>
                <a:cubicBezTo>
                  <a:pt x="61939" y="2342074"/>
                  <a:pt x="76200" y="2341033"/>
                  <a:pt x="88900" y="2336800"/>
                </a:cubicBezTo>
                <a:cubicBezTo>
                  <a:pt x="105833" y="2324100"/>
                  <a:pt x="121417" y="2309365"/>
                  <a:pt x="139700" y="2298700"/>
                </a:cubicBezTo>
                <a:cubicBezTo>
                  <a:pt x="255947" y="2230889"/>
                  <a:pt x="205011" y="2261327"/>
                  <a:pt x="292100" y="2235200"/>
                </a:cubicBezTo>
                <a:cubicBezTo>
                  <a:pt x="317745" y="2227507"/>
                  <a:pt x="342212" y="2215820"/>
                  <a:pt x="368300" y="2209800"/>
                </a:cubicBezTo>
                <a:cubicBezTo>
                  <a:pt x="397468" y="2203069"/>
                  <a:pt x="427567" y="2201333"/>
                  <a:pt x="457200" y="2197100"/>
                </a:cubicBezTo>
                <a:cubicBezTo>
                  <a:pt x="527054" y="2173815"/>
                  <a:pt x="464466" y="2198391"/>
                  <a:pt x="533400" y="2159000"/>
                </a:cubicBezTo>
                <a:cubicBezTo>
                  <a:pt x="577342" y="2133891"/>
                  <a:pt x="579556" y="2135148"/>
                  <a:pt x="622300" y="2120900"/>
                </a:cubicBezTo>
                <a:cubicBezTo>
                  <a:pt x="750378" y="2021284"/>
                  <a:pt x="689774" y="2043707"/>
                  <a:pt x="787400" y="2019300"/>
                </a:cubicBezTo>
                <a:cubicBezTo>
                  <a:pt x="804333" y="2006600"/>
                  <a:pt x="820251" y="1992418"/>
                  <a:pt x="838200" y="1981200"/>
                </a:cubicBezTo>
                <a:cubicBezTo>
                  <a:pt x="874071" y="1958781"/>
                  <a:pt x="890063" y="1955446"/>
                  <a:pt x="927100" y="1943100"/>
                </a:cubicBezTo>
                <a:cubicBezTo>
                  <a:pt x="939800" y="1926167"/>
                  <a:pt x="947976" y="1904603"/>
                  <a:pt x="965200" y="1892300"/>
                </a:cubicBezTo>
                <a:cubicBezTo>
                  <a:pt x="979403" y="1882155"/>
                  <a:pt x="999957" y="1886476"/>
                  <a:pt x="1016000" y="1879600"/>
                </a:cubicBezTo>
                <a:cubicBezTo>
                  <a:pt x="1030029" y="1873587"/>
                  <a:pt x="1041400" y="1862667"/>
                  <a:pt x="1054100" y="1854200"/>
                </a:cubicBezTo>
                <a:cubicBezTo>
                  <a:pt x="1062567" y="1841500"/>
                  <a:pt x="1068707" y="1826893"/>
                  <a:pt x="1079500" y="1816100"/>
                </a:cubicBezTo>
                <a:cubicBezTo>
                  <a:pt x="1115896" y="1779704"/>
                  <a:pt x="1114383" y="1798658"/>
                  <a:pt x="1155700" y="1778000"/>
                </a:cubicBezTo>
                <a:cubicBezTo>
                  <a:pt x="1169352" y="1771174"/>
                  <a:pt x="1182074" y="1762371"/>
                  <a:pt x="1193800" y="1752600"/>
                </a:cubicBezTo>
                <a:cubicBezTo>
                  <a:pt x="1207598" y="1741102"/>
                  <a:pt x="1216306" y="1723411"/>
                  <a:pt x="1231900" y="1714500"/>
                </a:cubicBezTo>
                <a:cubicBezTo>
                  <a:pt x="1247055" y="1705840"/>
                  <a:pt x="1265917" y="1706595"/>
                  <a:pt x="1282700" y="1701800"/>
                </a:cubicBezTo>
                <a:cubicBezTo>
                  <a:pt x="1295572" y="1698122"/>
                  <a:pt x="1308100" y="1693333"/>
                  <a:pt x="1320800" y="1689100"/>
                </a:cubicBezTo>
                <a:cubicBezTo>
                  <a:pt x="1329267" y="1676400"/>
                  <a:pt x="1334281" y="1660535"/>
                  <a:pt x="1346200" y="1651000"/>
                </a:cubicBezTo>
                <a:cubicBezTo>
                  <a:pt x="1356653" y="1642637"/>
                  <a:pt x="1372326" y="1644287"/>
                  <a:pt x="1384300" y="1638300"/>
                </a:cubicBezTo>
                <a:cubicBezTo>
                  <a:pt x="1397952" y="1631474"/>
                  <a:pt x="1409700" y="1621367"/>
                  <a:pt x="1422400" y="1612900"/>
                </a:cubicBezTo>
                <a:cubicBezTo>
                  <a:pt x="1430867" y="1600200"/>
                  <a:pt x="1437007" y="1585593"/>
                  <a:pt x="1447800" y="1574800"/>
                </a:cubicBezTo>
                <a:cubicBezTo>
                  <a:pt x="1477989" y="1544611"/>
                  <a:pt x="1524374" y="1536575"/>
                  <a:pt x="1562100" y="1524000"/>
                </a:cubicBezTo>
                <a:lnTo>
                  <a:pt x="1600200" y="1511300"/>
                </a:lnTo>
                <a:lnTo>
                  <a:pt x="1676400" y="1485900"/>
                </a:lnTo>
                <a:lnTo>
                  <a:pt x="1714500" y="1473200"/>
                </a:lnTo>
                <a:lnTo>
                  <a:pt x="1739900" y="1397000"/>
                </a:lnTo>
                <a:cubicBezTo>
                  <a:pt x="1744133" y="1384300"/>
                  <a:pt x="1749353" y="1371887"/>
                  <a:pt x="1752600" y="1358900"/>
                </a:cubicBezTo>
                <a:cubicBezTo>
                  <a:pt x="1772775" y="1278201"/>
                  <a:pt x="1760505" y="1324883"/>
                  <a:pt x="1790700" y="1219200"/>
                </a:cubicBezTo>
                <a:cubicBezTo>
                  <a:pt x="1801435" y="918624"/>
                  <a:pt x="1796996" y="924596"/>
                  <a:pt x="1816100" y="685800"/>
                </a:cubicBezTo>
                <a:cubicBezTo>
                  <a:pt x="1819829" y="639190"/>
                  <a:pt x="1823337" y="592538"/>
                  <a:pt x="1828800" y="546100"/>
                </a:cubicBezTo>
                <a:cubicBezTo>
                  <a:pt x="1830834" y="528810"/>
                  <a:pt x="1849023" y="405618"/>
                  <a:pt x="1866900" y="393700"/>
                </a:cubicBezTo>
                <a:lnTo>
                  <a:pt x="1905000" y="368300"/>
                </a:lnTo>
                <a:cubicBezTo>
                  <a:pt x="1909233" y="355600"/>
                  <a:pt x="1909337" y="340653"/>
                  <a:pt x="1917700" y="330200"/>
                </a:cubicBezTo>
                <a:cubicBezTo>
                  <a:pt x="1927235" y="318281"/>
                  <a:pt x="1941852" y="310999"/>
                  <a:pt x="1955800" y="304800"/>
                </a:cubicBezTo>
                <a:cubicBezTo>
                  <a:pt x="1980266" y="293926"/>
                  <a:pt x="2006600" y="287867"/>
                  <a:pt x="2032000" y="279400"/>
                </a:cubicBezTo>
                <a:cubicBezTo>
                  <a:pt x="2090578" y="259874"/>
                  <a:pt x="2056973" y="269325"/>
                  <a:pt x="2133600" y="254000"/>
                </a:cubicBezTo>
                <a:cubicBezTo>
                  <a:pt x="2193977" y="213748"/>
                  <a:pt x="2166873" y="243080"/>
                  <a:pt x="2197100" y="152400"/>
                </a:cubicBezTo>
                <a:lnTo>
                  <a:pt x="2209800" y="114300"/>
                </a:lnTo>
                <a:cubicBezTo>
                  <a:pt x="2214033" y="101600"/>
                  <a:pt x="2211361" y="83626"/>
                  <a:pt x="2222500" y="76200"/>
                </a:cubicBezTo>
                <a:cubicBezTo>
                  <a:pt x="2247900" y="59267"/>
                  <a:pt x="2269740" y="35053"/>
                  <a:pt x="2298700" y="25400"/>
                </a:cubicBezTo>
                <a:cubicBezTo>
                  <a:pt x="2340816" y="11361"/>
                  <a:pt x="2336800" y="26087"/>
                  <a:pt x="2349500" y="0"/>
                </a:cubicBezTo>
                <a:close/>
              </a:path>
            </a:pathLst>
          </a:custGeom>
          <a:solidFill>
            <a:srgbClr val="AAAAAA">
              <a:alpha val="30000"/>
            </a:srgb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6116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2" name="PPTIndicator201506212324465967"/>
          <p:cNvPicPr>
            <a:picLocks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0" y="0"/>
            <a:ext cx="1524000" cy="1066800"/>
          </a:xfrm>
          <a:prstGeom prst="rect">
            <a:avLst/>
          </a:prstGeom>
        </p:spPr>
      </p:pic>
      <p:sp>
        <p:nvSpPr>
          <p:cNvPr id="6" name="selectMef9e7b7e2-1989-457b-98f5-b49aa04b2304temp_Copy2dab7f96-638c-46c3-b70b-3c70bb4b77da"/>
          <p:cNvSpPr/>
          <p:nvPr/>
        </p:nvSpPr>
        <p:spPr>
          <a:xfrm>
            <a:off x="2476500" y="2057400"/>
            <a:ext cx="5715042" cy="3314700"/>
          </a:xfrm>
          <a:custGeom>
            <a:avLst/>
            <a:gdLst>
              <a:gd name="connsiteX0" fmla="*/ 2349500 w 5715042"/>
              <a:gd name="connsiteY0" fmla="*/ 0 h 3314700"/>
              <a:gd name="connsiteX1" fmla="*/ 2349500 w 5715042"/>
              <a:gd name="connsiteY1" fmla="*/ 0 h 3314700"/>
              <a:gd name="connsiteX2" fmla="*/ 3340100 w 5715042"/>
              <a:gd name="connsiteY2" fmla="*/ 12700 h 3314700"/>
              <a:gd name="connsiteX3" fmla="*/ 3365500 w 5715042"/>
              <a:gd name="connsiteY3" fmla="*/ 50800 h 3314700"/>
              <a:gd name="connsiteX4" fmla="*/ 3403600 w 5715042"/>
              <a:gd name="connsiteY4" fmla="*/ 76200 h 3314700"/>
              <a:gd name="connsiteX5" fmla="*/ 3441700 w 5715042"/>
              <a:gd name="connsiteY5" fmla="*/ 88900 h 3314700"/>
              <a:gd name="connsiteX6" fmla="*/ 3530600 w 5715042"/>
              <a:gd name="connsiteY6" fmla="*/ 114300 h 3314700"/>
              <a:gd name="connsiteX7" fmla="*/ 3517900 w 5715042"/>
              <a:gd name="connsiteY7" fmla="*/ 215900 h 3314700"/>
              <a:gd name="connsiteX8" fmla="*/ 3505200 w 5715042"/>
              <a:gd name="connsiteY8" fmla="*/ 254000 h 3314700"/>
              <a:gd name="connsiteX9" fmla="*/ 3543300 w 5715042"/>
              <a:gd name="connsiteY9" fmla="*/ 266700 h 3314700"/>
              <a:gd name="connsiteX10" fmla="*/ 3619500 w 5715042"/>
              <a:gd name="connsiteY10" fmla="*/ 241300 h 3314700"/>
              <a:gd name="connsiteX11" fmla="*/ 3657600 w 5715042"/>
              <a:gd name="connsiteY11" fmla="*/ 228600 h 3314700"/>
              <a:gd name="connsiteX12" fmla="*/ 3683000 w 5715042"/>
              <a:gd name="connsiteY12" fmla="*/ 749300 h 3314700"/>
              <a:gd name="connsiteX13" fmla="*/ 3771900 w 5715042"/>
              <a:gd name="connsiteY13" fmla="*/ 863600 h 3314700"/>
              <a:gd name="connsiteX14" fmla="*/ 3810000 w 5715042"/>
              <a:gd name="connsiteY14" fmla="*/ 889000 h 3314700"/>
              <a:gd name="connsiteX15" fmla="*/ 3848100 w 5715042"/>
              <a:gd name="connsiteY15" fmla="*/ 838200 h 3314700"/>
              <a:gd name="connsiteX16" fmla="*/ 3898900 w 5715042"/>
              <a:gd name="connsiteY16" fmla="*/ 571500 h 3314700"/>
              <a:gd name="connsiteX17" fmla="*/ 3924300 w 5715042"/>
              <a:gd name="connsiteY17" fmla="*/ 609600 h 3314700"/>
              <a:gd name="connsiteX18" fmla="*/ 3937000 w 5715042"/>
              <a:gd name="connsiteY18" fmla="*/ 660400 h 3314700"/>
              <a:gd name="connsiteX19" fmla="*/ 3962400 w 5715042"/>
              <a:gd name="connsiteY19" fmla="*/ 876300 h 3314700"/>
              <a:gd name="connsiteX20" fmla="*/ 3975100 w 5715042"/>
              <a:gd name="connsiteY20" fmla="*/ 965200 h 3314700"/>
              <a:gd name="connsiteX21" fmla="*/ 4000500 w 5715042"/>
              <a:gd name="connsiteY21" fmla="*/ 1092200 h 3314700"/>
              <a:gd name="connsiteX22" fmla="*/ 4025900 w 5715042"/>
              <a:gd name="connsiteY22" fmla="*/ 1155700 h 3314700"/>
              <a:gd name="connsiteX23" fmla="*/ 4038600 w 5715042"/>
              <a:gd name="connsiteY23" fmla="*/ 1409700 h 3314700"/>
              <a:gd name="connsiteX24" fmla="*/ 4127500 w 5715042"/>
              <a:gd name="connsiteY24" fmla="*/ 1498600 h 3314700"/>
              <a:gd name="connsiteX25" fmla="*/ 4203700 w 5715042"/>
              <a:gd name="connsiteY25" fmla="*/ 1549400 h 3314700"/>
              <a:gd name="connsiteX26" fmla="*/ 4292600 w 5715042"/>
              <a:gd name="connsiteY26" fmla="*/ 1600200 h 3314700"/>
              <a:gd name="connsiteX27" fmla="*/ 4330700 w 5715042"/>
              <a:gd name="connsiteY27" fmla="*/ 1638300 h 3314700"/>
              <a:gd name="connsiteX28" fmla="*/ 4368800 w 5715042"/>
              <a:gd name="connsiteY28" fmla="*/ 1663700 h 3314700"/>
              <a:gd name="connsiteX29" fmla="*/ 4406900 w 5715042"/>
              <a:gd name="connsiteY29" fmla="*/ 1701800 h 3314700"/>
              <a:gd name="connsiteX30" fmla="*/ 4521200 w 5715042"/>
              <a:gd name="connsiteY30" fmla="*/ 1765300 h 3314700"/>
              <a:gd name="connsiteX31" fmla="*/ 4635500 w 5715042"/>
              <a:gd name="connsiteY31" fmla="*/ 1854200 h 3314700"/>
              <a:gd name="connsiteX32" fmla="*/ 4673600 w 5715042"/>
              <a:gd name="connsiteY32" fmla="*/ 1879600 h 3314700"/>
              <a:gd name="connsiteX33" fmla="*/ 4800600 w 5715042"/>
              <a:gd name="connsiteY33" fmla="*/ 1917700 h 3314700"/>
              <a:gd name="connsiteX34" fmla="*/ 4876800 w 5715042"/>
              <a:gd name="connsiteY34" fmla="*/ 1955800 h 3314700"/>
              <a:gd name="connsiteX35" fmla="*/ 5003800 w 5715042"/>
              <a:gd name="connsiteY35" fmla="*/ 2019300 h 3314700"/>
              <a:gd name="connsiteX36" fmla="*/ 5092700 w 5715042"/>
              <a:gd name="connsiteY36" fmla="*/ 2057400 h 3314700"/>
              <a:gd name="connsiteX37" fmla="*/ 5130800 w 5715042"/>
              <a:gd name="connsiteY37" fmla="*/ 2082800 h 3314700"/>
              <a:gd name="connsiteX38" fmla="*/ 5219700 w 5715042"/>
              <a:gd name="connsiteY38" fmla="*/ 2108200 h 3314700"/>
              <a:gd name="connsiteX39" fmla="*/ 5334000 w 5715042"/>
              <a:gd name="connsiteY39" fmla="*/ 2159000 h 3314700"/>
              <a:gd name="connsiteX40" fmla="*/ 5372100 w 5715042"/>
              <a:gd name="connsiteY40" fmla="*/ 2171700 h 3314700"/>
              <a:gd name="connsiteX41" fmla="*/ 5410200 w 5715042"/>
              <a:gd name="connsiteY41" fmla="*/ 2209800 h 3314700"/>
              <a:gd name="connsiteX42" fmla="*/ 5448300 w 5715042"/>
              <a:gd name="connsiteY42" fmla="*/ 2222500 h 3314700"/>
              <a:gd name="connsiteX43" fmla="*/ 5486400 w 5715042"/>
              <a:gd name="connsiteY43" fmla="*/ 2247900 h 3314700"/>
              <a:gd name="connsiteX44" fmla="*/ 5524500 w 5715042"/>
              <a:gd name="connsiteY44" fmla="*/ 2260600 h 3314700"/>
              <a:gd name="connsiteX45" fmla="*/ 5562600 w 5715042"/>
              <a:gd name="connsiteY45" fmla="*/ 2286000 h 3314700"/>
              <a:gd name="connsiteX46" fmla="*/ 5600700 w 5715042"/>
              <a:gd name="connsiteY46" fmla="*/ 2298700 h 3314700"/>
              <a:gd name="connsiteX47" fmla="*/ 5676900 w 5715042"/>
              <a:gd name="connsiteY47" fmla="*/ 2349500 h 3314700"/>
              <a:gd name="connsiteX48" fmla="*/ 5715000 w 5715042"/>
              <a:gd name="connsiteY48" fmla="*/ 2501900 h 3314700"/>
              <a:gd name="connsiteX49" fmla="*/ 5676900 w 5715042"/>
              <a:gd name="connsiteY49" fmla="*/ 2768600 h 3314700"/>
              <a:gd name="connsiteX50" fmla="*/ 5638800 w 5715042"/>
              <a:gd name="connsiteY50" fmla="*/ 2806700 h 3314700"/>
              <a:gd name="connsiteX51" fmla="*/ 5575300 w 5715042"/>
              <a:gd name="connsiteY51" fmla="*/ 2921000 h 3314700"/>
              <a:gd name="connsiteX52" fmla="*/ 5511800 w 5715042"/>
              <a:gd name="connsiteY52" fmla="*/ 2971800 h 3314700"/>
              <a:gd name="connsiteX53" fmla="*/ 5435600 w 5715042"/>
              <a:gd name="connsiteY53" fmla="*/ 3022600 h 3314700"/>
              <a:gd name="connsiteX54" fmla="*/ 5397500 w 5715042"/>
              <a:gd name="connsiteY54" fmla="*/ 3035300 h 3314700"/>
              <a:gd name="connsiteX55" fmla="*/ 5359400 w 5715042"/>
              <a:gd name="connsiteY55" fmla="*/ 3060700 h 3314700"/>
              <a:gd name="connsiteX56" fmla="*/ 5308600 w 5715042"/>
              <a:gd name="connsiteY56" fmla="*/ 3073400 h 3314700"/>
              <a:gd name="connsiteX57" fmla="*/ 5270500 w 5715042"/>
              <a:gd name="connsiteY57" fmla="*/ 3086100 h 3314700"/>
              <a:gd name="connsiteX58" fmla="*/ 5219700 w 5715042"/>
              <a:gd name="connsiteY58" fmla="*/ 3098800 h 3314700"/>
              <a:gd name="connsiteX59" fmla="*/ 5118100 w 5715042"/>
              <a:gd name="connsiteY59" fmla="*/ 3136900 h 3314700"/>
              <a:gd name="connsiteX60" fmla="*/ 5067300 w 5715042"/>
              <a:gd name="connsiteY60" fmla="*/ 3149600 h 3314700"/>
              <a:gd name="connsiteX61" fmla="*/ 4749800 w 5715042"/>
              <a:gd name="connsiteY61" fmla="*/ 3225800 h 3314700"/>
              <a:gd name="connsiteX62" fmla="*/ 4356100 w 5715042"/>
              <a:gd name="connsiteY62" fmla="*/ 3238500 h 3314700"/>
              <a:gd name="connsiteX63" fmla="*/ 4203700 w 5715042"/>
              <a:gd name="connsiteY63" fmla="*/ 3251200 h 3314700"/>
              <a:gd name="connsiteX64" fmla="*/ 4076700 w 5715042"/>
              <a:gd name="connsiteY64" fmla="*/ 3276600 h 3314700"/>
              <a:gd name="connsiteX65" fmla="*/ 3810000 w 5715042"/>
              <a:gd name="connsiteY65" fmla="*/ 3289300 h 3314700"/>
              <a:gd name="connsiteX66" fmla="*/ 2768600 w 5715042"/>
              <a:gd name="connsiteY66" fmla="*/ 3314700 h 3314700"/>
              <a:gd name="connsiteX67" fmla="*/ 1498600 w 5715042"/>
              <a:gd name="connsiteY67" fmla="*/ 3289300 h 3314700"/>
              <a:gd name="connsiteX68" fmla="*/ 1397000 w 5715042"/>
              <a:gd name="connsiteY68" fmla="*/ 3276600 h 3314700"/>
              <a:gd name="connsiteX69" fmla="*/ 1219200 w 5715042"/>
              <a:gd name="connsiteY69" fmla="*/ 3238500 h 3314700"/>
              <a:gd name="connsiteX70" fmla="*/ 1155700 w 5715042"/>
              <a:gd name="connsiteY70" fmla="*/ 3225800 h 3314700"/>
              <a:gd name="connsiteX71" fmla="*/ 1003300 w 5715042"/>
              <a:gd name="connsiteY71" fmla="*/ 3200400 h 3314700"/>
              <a:gd name="connsiteX72" fmla="*/ 952500 w 5715042"/>
              <a:gd name="connsiteY72" fmla="*/ 3175000 h 3314700"/>
              <a:gd name="connsiteX73" fmla="*/ 838200 w 5715042"/>
              <a:gd name="connsiteY73" fmla="*/ 3149600 h 3314700"/>
              <a:gd name="connsiteX74" fmla="*/ 749300 w 5715042"/>
              <a:gd name="connsiteY74" fmla="*/ 3124200 h 3314700"/>
              <a:gd name="connsiteX75" fmla="*/ 698500 w 5715042"/>
              <a:gd name="connsiteY75" fmla="*/ 3086100 h 3314700"/>
              <a:gd name="connsiteX76" fmla="*/ 660400 w 5715042"/>
              <a:gd name="connsiteY76" fmla="*/ 3073400 h 3314700"/>
              <a:gd name="connsiteX77" fmla="*/ 596900 w 5715042"/>
              <a:gd name="connsiteY77" fmla="*/ 3048000 h 3314700"/>
              <a:gd name="connsiteX78" fmla="*/ 520700 w 5715042"/>
              <a:gd name="connsiteY78" fmla="*/ 2997200 h 3314700"/>
              <a:gd name="connsiteX79" fmla="*/ 482600 w 5715042"/>
              <a:gd name="connsiteY79" fmla="*/ 2984500 h 3314700"/>
              <a:gd name="connsiteX80" fmla="*/ 444500 w 5715042"/>
              <a:gd name="connsiteY80" fmla="*/ 2959100 h 3314700"/>
              <a:gd name="connsiteX81" fmla="*/ 393700 w 5715042"/>
              <a:gd name="connsiteY81" fmla="*/ 2933700 h 3314700"/>
              <a:gd name="connsiteX82" fmla="*/ 355600 w 5715042"/>
              <a:gd name="connsiteY82" fmla="*/ 2908300 h 3314700"/>
              <a:gd name="connsiteX83" fmla="*/ 304800 w 5715042"/>
              <a:gd name="connsiteY83" fmla="*/ 2882900 h 3314700"/>
              <a:gd name="connsiteX84" fmla="*/ 203200 w 5715042"/>
              <a:gd name="connsiteY84" fmla="*/ 2781300 h 3314700"/>
              <a:gd name="connsiteX85" fmla="*/ 127000 w 5715042"/>
              <a:gd name="connsiteY85" fmla="*/ 2730500 h 3314700"/>
              <a:gd name="connsiteX86" fmla="*/ 76200 w 5715042"/>
              <a:gd name="connsiteY86" fmla="*/ 2654300 h 3314700"/>
              <a:gd name="connsiteX87" fmla="*/ 25400 w 5715042"/>
              <a:gd name="connsiteY87" fmla="*/ 2552700 h 3314700"/>
              <a:gd name="connsiteX88" fmla="*/ 0 w 5715042"/>
              <a:gd name="connsiteY88" fmla="*/ 2463800 h 3314700"/>
              <a:gd name="connsiteX89" fmla="*/ 12700 w 5715042"/>
              <a:gd name="connsiteY89" fmla="*/ 2387600 h 3314700"/>
              <a:gd name="connsiteX90" fmla="*/ 50800 w 5715042"/>
              <a:gd name="connsiteY90" fmla="*/ 2349500 h 3314700"/>
              <a:gd name="connsiteX91" fmla="*/ 88900 w 5715042"/>
              <a:gd name="connsiteY91" fmla="*/ 2336800 h 3314700"/>
              <a:gd name="connsiteX92" fmla="*/ 139700 w 5715042"/>
              <a:gd name="connsiteY92" fmla="*/ 2298700 h 3314700"/>
              <a:gd name="connsiteX93" fmla="*/ 292100 w 5715042"/>
              <a:gd name="connsiteY93" fmla="*/ 2235200 h 3314700"/>
              <a:gd name="connsiteX94" fmla="*/ 368300 w 5715042"/>
              <a:gd name="connsiteY94" fmla="*/ 2209800 h 3314700"/>
              <a:gd name="connsiteX95" fmla="*/ 457200 w 5715042"/>
              <a:gd name="connsiteY95" fmla="*/ 2197100 h 3314700"/>
              <a:gd name="connsiteX96" fmla="*/ 533400 w 5715042"/>
              <a:gd name="connsiteY96" fmla="*/ 2159000 h 3314700"/>
              <a:gd name="connsiteX97" fmla="*/ 622300 w 5715042"/>
              <a:gd name="connsiteY97" fmla="*/ 2120900 h 3314700"/>
              <a:gd name="connsiteX98" fmla="*/ 787400 w 5715042"/>
              <a:gd name="connsiteY98" fmla="*/ 2019300 h 3314700"/>
              <a:gd name="connsiteX99" fmla="*/ 838200 w 5715042"/>
              <a:gd name="connsiteY99" fmla="*/ 1981200 h 3314700"/>
              <a:gd name="connsiteX100" fmla="*/ 927100 w 5715042"/>
              <a:gd name="connsiteY100" fmla="*/ 1943100 h 3314700"/>
              <a:gd name="connsiteX101" fmla="*/ 965200 w 5715042"/>
              <a:gd name="connsiteY101" fmla="*/ 1892300 h 3314700"/>
              <a:gd name="connsiteX102" fmla="*/ 1016000 w 5715042"/>
              <a:gd name="connsiteY102" fmla="*/ 1879600 h 3314700"/>
              <a:gd name="connsiteX103" fmla="*/ 1054100 w 5715042"/>
              <a:gd name="connsiteY103" fmla="*/ 1854200 h 3314700"/>
              <a:gd name="connsiteX104" fmla="*/ 1079500 w 5715042"/>
              <a:gd name="connsiteY104" fmla="*/ 1816100 h 3314700"/>
              <a:gd name="connsiteX105" fmla="*/ 1155700 w 5715042"/>
              <a:gd name="connsiteY105" fmla="*/ 1778000 h 3314700"/>
              <a:gd name="connsiteX106" fmla="*/ 1193800 w 5715042"/>
              <a:gd name="connsiteY106" fmla="*/ 1752600 h 3314700"/>
              <a:gd name="connsiteX107" fmla="*/ 1231900 w 5715042"/>
              <a:gd name="connsiteY107" fmla="*/ 1714500 h 3314700"/>
              <a:gd name="connsiteX108" fmla="*/ 1282700 w 5715042"/>
              <a:gd name="connsiteY108" fmla="*/ 1701800 h 3314700"/>
              <a:gd name="connsiteX109" fmla="*/ 1320800 w 5715042"/>
              <a:gd name="connsiteY109" fmla="*/ 1689100 h 3314700"/>
              <a:gd name="connsiteX110" fmla="*/ 1346200 w 5715042"/>
              <a:gd name="connsiteY110" fmla="*/ 1651000 h 3314700"/>
              <a:gd name="connsiteX111" fmla="*/ 1384300 w 5715042"/>
              <a:gd name="connsiteY111" fmla="*/ 1638300 h 3314700"/>
              <a:gd name="connsiteX112" fmla="*/ 1422400 w 5715042"/>
              <a:gd name="connsiteY112" fmla="*/ 1612900 h 3314700"/>
              <a:gd name="connsiteX113" fmla="*/ 1447800 w 5715042"/>
              <a:gd name="connsiteY113" fmla="*/ 1574800 h 3314700"/>
              <a:gd name="connsiteX114" fmla="*/ 1562100 w 5715042"/>
              <a:gd name="connsiteY114" fmla="*/ 1524000 h 3314700"/>
              <a:gd name="connsiteX115" fmla="*/ 1600200 w 5715042"/>
              <a:gd name="connsiteY115" fmla="*/ 1511300 h 3314700"/>
              <a:gd name="connsiteX116" fmla="*/ 1676400 w 5715042"/>
              <a:gd name="connsiteY116" fmla="*/ 1485900 h 3314700"/>
              <a:gd name="connsiteX117" fmla="*/ 1714500 w 5715042"/>
              <a:gd name="connsiteY117" fmla="*/ 1473200 h 3314700"/>
              <a:gd name="connsiteX118" fmla="*/ 1739900 w 5715042"/>
              <a:gd name="connsiteY118" fmla="*/ 1397000 h 3314700"/>
              <a:gd name="connsiteX119" fmla="*/ 1752600 w 5715042"/>
              <a:gd name="connsiteY119" fmla="*/ 1358900 h 3314700"/>
              <a:gd name="connsiteX120" fmla="*/ 1790700 w 5715042"/>
              <a:gd name="connsiteY120" fmla="*/ 1219200 h 3314700"/>
              <a:gd name="connsiteX121" fmla="*/ 1816100 w 5715042"/>
              <a:gd name="connsiteY121" fmla="*/ 685800 h 3314700"/>
              <a:gd name="connsiteX122" fmla="*/ 1828800 w 5715042"/>
              <a:gd name="connsiteY122" fmla="*/ 546100 h 3314700"/>
              <a:gd name="connsiteX123" fmla="*/ 1866900 w 5715042"/>
              <a:gd name="connsiteY123" fmla="*/ 393700 h 3314700"/>
              <a:gd name="connsiteX124" fmla="*/ 1905000 w 5715042"/>
              <a:gd name="connsiteY124" fmla="*/ 368300 h 3314700"/>
              <a:gd name="connsiteX125" fmla="*/ 1917700 w 5715042"/>
              <a:gd name="connsiteY125" fmla="*/ 330200 h 3314700"/>
              <a:gd name="connsiteX126" fmla="*/ 1955800 w 5715042"/>
              <a:gd name="connsiteY126" fmla="*/ 304800 h 3314700"/>
              <a:gd name="connsiteX127" fmla="*/ 2032000 w 5715042"/>
              <a:gd name="connsiteY127" fmla="*/ 279400 h 3314700"/>
              <a:gd name="connsiteX128" fmla="*/ 2133600 w 5715042"/>
              <a:gd name="connsiteY128" fmla="*/ 254000 h 3314700"/>
              <a:gd name="connsiteX129" fmla="*/ 2197100 w 5715042"/>
              <a:gd name="connsiteY129" fmla="*/ 152400 h 3314700"/>
              <a:gd name="connsiteX130" fmla="*/ 2209800 w 5715042"/>
              <a:gd name="connsiteY130" fmla="*/ 114300 h 3314700"/>
              <a:gd name="connsiteX131" fmla="*/ 2222500 w 5715042"/>
              <a:gd name="connsiteY131" fmla="*/ 76200 h 3314700"/>
              <a:gd name="connsiteX132" fmla="*/ 2298700 w 5715042"/>
              <a:gd name="connsiteY132" fmla="*/ 25400 h 3314700"/>
              <a:gd name="connsiteX133" fmla="*/ 2349500 w 5715042"/>
              <a:gd name="connsiteY133" fmla="*/ 0 h 3314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5715042" h="3314700">
                <a:moveTo>
                  <a:pt x="2349500" y="0"/>
                </a:moveTo>
                <a:lnTo>
                  <a:pt x="2349500" y="0"/>
                </a:lnTo>
                <a:lnTo>
                  <a:pt x="3340100" y="12700"/>
                </a:lnTo>
                <a:cubicBezTo>
                  <a:pt x="3355344" y="13462"/>
                  <a:pt x="3354707" y="40007"/>
                  <a:pt x="3365500" y="50800"/>
                </a:cubicBezTo>
                <a:cubicBezTo>
                  <a:pt x="3376293" y="61593"/>
                  <a:pt x="3389948" y="69374"/>
                  <a:pt x="3403600" y="76200"/>
                </a:cubicBezTo>
                <a:cubicBezTo>
                  <a:pt x="3415574" y="82187"/>
                  <a:pt x="3428878" y="85053"/>
                  <a:pt x="3441700" y="88900"/>
                </a:cubicBezTo>
                <a:cubicBezTo>
                  <a:pt x="3471219" y="97756"/>
                  <a:pt x="3500967" y="105833"/>
                  <a:pt x="3530600" y="114300"/>
                </a:cubicBezTo>
                <a:cubicBezTo>
                  <a:pt x="3526367" y="148167"/>
                  <a:pt x="3524005" y="182320"/>
                  <a:pt x="3517900" y="215900"/>
                </a:cubicBezTo>
                <a:cubicBezTo>
                  <a:pt x="3515505" y="229071"/>
                  <a:pt x="3499213" y="242026"/>
                  <a:pt x="3505200" y="254000"/>
                </a:cubicBezTo>
                <a:cubicBezTo>
                  <a:pt x="3511187" y="265974"/>
                  <a:pt x="3530600" y="262467"/>
                  <a:pt x="3543300" y="266700"/>
                </a:cubicBezTo>
                <a:lnTo>
                  <a:pt x="3619500" y="241300"/>
                </a:lnTo>
                <a:lnTo>
                  <a:pt x="3657600" y="228600"/>
                </a:lnTo>
                <a:cubicBezTo>
                  <a:pt x="3726655" y="435764"/>
                  <a:pt x="3604237" y="56185"/>
                  <a:pt x="3683000" y="749300"/>
                </a:cubicBezTo>
                <a:cubicBezTo>
                  <a:pt x="3685962" y="775369"/>
                  <a:pt x="3746221" y="842201"/>
                  <a:pt x="3771900" y="863600"/>
                </a:cubicBezTo>
                <a:cubicBezTo>
                  <a:pt x="3783626" y="873371"/>
                  <a:pt x="3797300" y="880533"/>
                  <a:pt x="3810000" y="889000"/>
                </a:cubicBezTo>
                <a:cubicBezTo>
                  <a:pt x="3822700" y="872067"/>
                  <a:pt x="3844881" y="859121"/>
                  <a:pt x="3848100" y="838200"/>
                </a:cubicBezTo>
                <a:cubicBezTo>
                  <a:pt x="3891594" y="555489"/>
                  <a:pt x="3768020" y="527873"/>
                  <a:pt x="3898900" y="571500"/>
                </a:cubicBezTo>
                <a:cubicBezTo>
                  <a:pt x="3907367" y="584200"/>
                  <a:pt x="3918287" y="595571"/>
                  <a:pt x="3924300" y="609600"/>
                </a:cubicBezTo>
                <a:cubicBezTo>
                  <a:pt x="3931176" y="625643"/>
                  <a:pt x="3933577" y="643284"/>
                  <a:pt x="3937000" y="660400"/>
                </a:cubicBezTo>
                <a:cubicBezTo>
                  <a:pt x="3956429" y="757546"/>
                  <a:pt x="3949108" y="756672"/>
                  <a:pt x="3962400" y="876300"/>
                </a:cubicBezTo>
                <a:cubicBezTo>
                  <a:pt x="3965706" y="906051"/>
                  <a:pt x="3970548" y="935614"/>
                  <a:pt x="3975100" y="965200"/>
                </a:cubicBezTo>
                <a:cubicBezTo>
                  <a:pt x="3980460" y="1000037"/>
                  <a:pt x="3988475" y="1056126"/>
                  <a:pt x="4000500" y="1092200"/>
                </a:cubicBezTo>
                <a:cubicBezTo>
                  <a:pt x="4007709" y="1113827"/>
                  <a:pt x="4017433" y="1134533"/>
                  <a:pt x="4025900" y="1155700"/>
                </a:cubicBezTo>
                <a:cubicBezTo>
                  <a:pt x="4030133" y="1240367"/>
                  <a:pt x="4022591" y="1326453"/>
                  <a:pt x="4038600" y="1409700"/>
                </a:cubicBezTo>
                <a:cubicBezTo>
                  <a:pt x="4057757" y="1509316"/>
                  <a:pt x="4077572" y="1470862"/>
                  <a:pt x="4127500" y="1498600"/>
                </a:cubicBezTo>
                <a:cubicBezTo>
                  <a:pt x="4154185" y="1513425"/>
                  <a:pt x="4176396" y="1535748"/>
                  <a:pt x="4203700" y="1549400"/>
                </a:cubicBezTo>
                <a:cubicBezTo>
                  <a:pt x="4234754" y="1564927"/>
                  <a:pt x="4265674" y="1577761"/>
                  <a:pt x="4292600" y="1600200"/>
                </a:cubicBezTo>
                <a:cubicBezTo>
                  <a:pt x="4306398" y="1611698"/>
                  <a:pt x="4316902" y="1626802"/>
                  <a:pt x="4330700" y="1638300"/>
                </a:cubicBezTo>
                <a:cubicBezTo>
                  <a:pt x="4342426" y="1648071"/>
                  <a:pt x="4357074" y="1653929"/>
                  <a:pt x="4368800" y="1663700"/>
                </a:cubicBezTo>
                <a:cubicBezTo>
                  <a:pt x="4382598" y="1675198"/>
                  <a:pt x="4391956" y="1691837"/>
                  <a:pt x="4406900" y="1701800"/>
                </a:cubicBezTo>
                <a:cubicBezTo>
                  <a:pt x="4502720" y="1765680"/>
                  <a:pt x="4368279" y="1612379"/>
                  <a:pt x="4521200" y="1765300"/>
                </a:cubicBezTo>
                <a:cubicBezTo>
                  <a:pt x="4580886" y="1824986"/>
                  <a:pt x="4544356" y="1793437"/>
                  <a:pt x="4635500" y="1854200"/>
                </a:cubicBezTo>
                <a:cubicBezTo>
                  <a:pt x="4648200" y="1862667"/>
                  <a:pt x="4658792" y="1875898"/>
                  <a:pt x="4673600" y="1879600"/>
                </a:cubicBezTo>
                <a:cubicBezTo>
                  <a:pt x="4701997" y="1886699"/>
                  <a:pt x="4782048" y="1905332"/>
                  <a:pt x="4800600" y="1917700"/>
                </a:cubicBezTo>
                <a:cubicBezTo>
                  <a:pt x="4969740" y="2030460"/>
                  <a:pt x="4719059" y="1868166"/>
                  <a:pt x="4876800" y="1955800"/>
                </a:cubicBezTo>
                <a:cubicBezTo>
                  <a:pt x="5000513" y="2024530"/>
                  <a:pt x="4904522" y="1994480"/>
                  <a:pt x="5003800" y="2019300"/>
                </a:cubicBezTo>
                <a:cubicBezTo>
                  <a:pt x="5099452" y="2083068"/>
                  <a:pt x="4977886" y="2008194"/>
                  <a:pt x="5092700" y="2057400"/>
                </a:cubicBezTo>
                <a:cubicBezTo>
                  <a:pt x="5106729" y="2063413"/>
                  <a:pt x="5117148" y="2075974"/>
                  <a:pt x="5130800" y="2082800"/>
                </a:cubicBezTo>
                <a:cubicBezTo>
                  <a:pt x="5149020" y="2091910"/>
                  <a:pt x="5203424" y="2104131"/>
                  <a:pt x="5219700" y="2108200"/>
                </a:cubicBezTo>
                <a:cubicBezTo>
                  <a:pt x="5280077" y="2148452"/>
                  <a:pt x="5243320" y="2128773"/>
                  <a:pt x="5334000" y="2159000"/>
                </a:cubicBezTo>
                <a:lnTo>
                  <a:pt x="5372100" y="2171700"/>
                </a:lnTo>
                <a:cubicBezTo>
                  <a:pt x="5384800" y="2184400"/>
                  <a:pt x="5395256" y="2199837"/>
                  <a:pt x="5410200" y="2209800"/>
                </a:cubicBezTo>
                <a:cubicBezTo>
                  <a:pt x="5421339" y="2217226"/>
                  <a:pt x="5436326" y="2216513"/>
                  <a:pt x="5448300" y="2222500"/>
                </a:cubicBezTo>
                <a:cubicBezTo>
                  <a:pt x="5461952" y="2229326"/>
                  <a:pt x="5472748" y="2241074"/>
                  <a:pt x="5486400" y="2247900"/>
                </a:cubicBezTo>
                <a:cubicBezTo>
                  <a:pt x="5498374" y="2253887"/>
                  <a:pt x="5512526" y="2254613"/>
                  <a:pt x="5524500" y="2260600"/>
                </a:cubicBezTo>
                <a:cubicBezTo>
                  <a:pt x="5538152" y="2267426"/>
                  <a:pt x="5548948" y="2279174"/>
                  <a:pt x="5562600" y="2286000"/>
                </a:cubicBezTo>
                <a:cubicBezTo>
                  <a:pt x="5574574" y="2291987"/>
                  <a:pt x="5588998" y="2292199"/>
                  <a:pt x="5600700" y="2298700"/>
                </a:cubicBezTo>
                <a:cubicBezTo>
                  <a:pt x="5627385" y="2313525"/>
                  <a:pt x="5676900" y="2349500"/>
                  <a:pt x="5676900" y="2349500"/>
                </a:cubicBezTo>
                <a:cubicBezTo>
                  <a:pt x="5717836" y="2410904"/>
                  <a:pt x="5715000" y="2394008"/>
                  <a:pt x="5715000" y="2501900"/>
                </a:cubicBezTo>
                <a:cubicBezTo>
                  <a:pt x="5715000" y="2502446"/>
                  <a:pt x="5705961" y="2739539"/>
                  <a:pt x="5676900" y="2768600"/>
                </a:cubicBezTo>
                <a:lnTo>
                  <a:pt x="5638800" y="2806700"/>
                </a:lnTo>
                <a:cubicBezTo>
                  <a:pt x="5621703" y="2857990"/>
                  <a:pt x="5621538" y="2869624"/>
                  <a:pt x="5575300" y="2921000"/>
                </a:cubicBezTo>
                <a:cubicBezTo>
                  <a:pt x="5557167" y="2941148"/>
                  <a:pt x="5533722" y="2955857"/>
                  <a:pt x="5511800" y="2971800"/>
                </a:cubicBezTo>
                <a:cubicBezTo>
                  <a:pt x="5487112" y="2989755"/>
                  <a:pt x="5464560" y="3012947"/>
                  <a:pt x="5435600" y="3022600"/>
                </a:cubicBezTo>
                <a:cubicBezTo>
                  <a:pt x="5422900" y="3026833"/>
                  <a:pt x="5409474" y="3029313"/>
                  <a:pt x="5397500" y="3035300"/>
                </a:cubicBezTo>
                <a:cubicBezTo>
                  <a:pt x="5383848" y="3042126"/>
                  <a:pt x="5373429" y="3054687"/>
                  <a:pt x="5359400" y="3060700"/>
                </a:cubicBezTo>
                <a:cubicBezTo>
                  <a:pt x="5343357" y="3067576"/>
                  <a:pt x="5325383" y="3068605"/>
                  <a:pt x="5308600" y="3073400"/>
                </a:cubicBezTo>
                <a:cubicBezTo>
                  <a:pt x="5295728" y="3077078"/>
                  <a:pt x="5283372" y="3082422"/>
                  <a:pt x="5270500" y="3086100"/>
                </a:cubicBezTo>
                <a:cubicBezTo>
                  <a:pt x="5253717" y="3090895"/>
                  <a:pt x="5236259" y="3093280"/>
                  <a:pt x="5219700" y="3098800"/>
                </a:cubicBezTo>
                <a:cubicBezTo>
                  <a:pt x="5185386" y="3110238"/>
                  <a:pt x="5152414" y="3125462"/>
                  <a:pt x="5118100" y="3136900"/>
                </a:cubicBezTo>
                <a:cubicBezTo>
                  <a:pt x="5101541" y="3142420"/>
                  <a:pt x="5083859" y="3144080"/>
                  <a:pt x="5067300" y="3149600"/>
                </a:cubicBezTo>
                <a:cubicBezTo>
                  <a:pt x="4933372" y="3194243"/>
                  <a:pt x="4928385" y="3220039"/>
                  <a:pt x="4749800" y="3225800"/>
                </a:cubicBezTo>
                <a:lnTo>
                  <a:pt x="4356100" y="3238500"/>
                </a:lnTo>
                <a:cubicBezTo>
                  <a:pt x="4305300" y="3242733"/>
                  <a:pt x="4254209" y="3244312"/>
                  <a:pt x="4203700" y="3251200"/>
                </a:cubicBezTo>
                <a:cubicBezTo>
                  <a:pt x="4160924" y="3257033"/>
                  <a:pt x="4119671" y="3272442"/>
                  <a:pt x="4076700" y="3276600"/>
                </a:cubicBezTo>
                <a:cubicBezTo>
                  <a:pt x="3988113" y="3285173"/>
                  <a:pt x="3898942" y="3286066"/>
                  <a:pt x="3810000" y="3289300"/>
                </a:cubicBezTo>
                <a:cubicBezTo>
                  <a:pt x="3459271" y="3302054"/>
                  <a:pt x="3120989" y="3307359"/>
                  <a:pt x="2768600" y="3314700"/>
                </a:cubicBezTo>
                <a:cubicBezTo>
                  <a:pt x="2486976" y="3311347"/>
                  <a:pt x="1893944" y="3322245"/>
                  <a:pt x="1498600" y="3289300"/>
                </a:cubicBezTo>
                <a:cubicBezTo>
                  <a:pt x="1464588" y="3286466"/>
                  <a:pt x="1430580" y="3282705"/>
                  <a:pt x="1397000" y="3276600"/>
                </a:cubicBezTo>
                <a:cubicBezTo>
                  <a:pt x="1337366" y="3265757"/>
                  <a:pt x="1278512" y="3250987"/>
                  <a:pt x="1219200" y="3238500"/>
                </a:cubicBezTo>
                <a:cubicBezTo>
                  <a:pt x="1198077" y="3234053"/>
                  <a:pt x="1176992" y="3229349"/>
                  <a:pt x="1155700" y="3225800"/>
                </a:cubicBezTo>
                <a:lnTo>
                  <a:pt x="1003300" y="3200400"/>
                </a:lnTo>
                <a:cubicBezTo>
                  <a:pt x="986367" y="3191933"/>
                  <a:pt x="970227" y="3181647"/>
                  <a:pt x="952500" y="3175000"/>
                </a:cubicBezTo>
                <a:cubicBezTo>
                  <a:pt x="929974" y="3166553"/>
                  <a:pt x="857951" y="3153989"/>
                  <a:pt x="838200" y="3149600"/>
                </a:cubicBezTo>
                <a:cubicBezTo>
                  <a:pt x="790360" y="3138969"/>
                  <a:pt x="791728" y="3138343"/>
                  <a:pt x="749300" y="3124200"/>
                </a:cubicBezTo>
                <a:cubicBezTo>
                  <a:pt x="732367" y="3111500"/>
                  <a:pt x="716878" y="3096602"/>
                  <a:pt x="698500" y="3086100"/>
                </a:cubicBezTo>
                <a:cubicBezTo>
                  <a:pt x="686877" y="3079458"/>
                  <a:pt x="672935" y="3078100"/>
                  <a:pt x="660400" y="3073400"/>
                </a:cubicBezTo>
                <a:cubicBezTo>
                  <a:pt x="639054" y="3065395"/>
                  <a:pt x="616914" y="3058916"/>
                  <a:pt x="596900" y="3048000"/>
                </a:cubicBezTo>
                <a:cubicBezTo>
                  <a:pt x="570100" y="3033382"/>
                  <a:pt x="549660" y="3006853"/>
                  <a:pt x="520700" y="2997200"/>
                </a:cubicBezTo>
                <a:cubicBezTo>
                  <a:pt x="508000" y="2992967"/>
                  <a:pt x="494574" y="2990487"/>
                  <a:pt x="482600" y="2984500"/>
                </a:cubicBezTo>
                <a:cubicBezTo>
                  <a:pt x="468948" y="2977674"/>
                  <a:pt x="457752" y="2966673"/>
                  <a:pt x="444500" y="2959100"/>
                </a:cubicBezTo>
                <a:cubicBezTo>
                  <a:pt x="428062" y="2949707"/>
                  <a:pt x="410138" y="2943093"/>
                  <a:pt x="393700" y="2933700"/>
                </a:cubicBezTo>
                <a:cubicBezTo>
                  <a:pt x="380448" y="2926127"/>
                  <a:pt x="368852" y="2915873"/>
                  <a:pt x="355600" y="2908300"/>
                </a:cubicBezTo>
                <a:cubicBezTo>
                  <a:pt x="339162" y="2898907"/>
                  <a:pt x="319344" y="2895020"/>
                  <a:pt x="304800" y="2882900"/>
                </a:cubicBezTo>
                <a:cubicBezTo>
                  <a:pt x="268006" y="2852239"/>
                  <a:pt x="243051" y="2807867"/>
                  <a:pt x="203200" y="2781300"/>
                </a:cubicBezTo>
                <a:lnTo>
                  <a:pt x="127000" y="2730500"/>
                </a:lnTo>
                <a:cubicBezTo>
                  <a:pt x="110067" y="2705100"/>
                  <a:pt x="89852" y="2681604"/>
                  <a:pt x="76200" y="2654300"/>
                </a:cubicBezTo>
                <a:cubicBezTo>
                  <a:pt x="4865" y="2511631"/>
                  <a:pt x="138852" y="2703970"/>
                  <a:pt x="25400" y="2552700"/>
                </a:cubicBezTo>
                <a:cubicBezTo>
                  <a:pt x="19411" y="2534733"/>
                  <a:pt x="0" y="2479747"/>
                  <a:pt x="0" y="2463800"/>
                </a:cubicBezTo>
                <a:cubicBezTo>
                  <a:pt x="0" y="2438050"/>
                  <a:pt x="2242" y="2411131"/>
                  <a:pt x="12700" y="2387600"/>
                </a:cubicBezTo>
                <a:cubicBezTo>
                  <a:pt x="19994" y="2371187"/>
                  <a:pt x="35856" y="2359463"/>
                  <a:pt x="50800" y="2349500"/>
                </a:cubicBezTo>
                <a:cubicBezTo>
                  <a:pt x="61939" y="2342074"/>
                  <a:pt x="76200" y="2341033"/>
                  <a:pt x="88900" y="2336800"/>
                </a:cubicBezTo>
                <a:cubicBezTo>
                  <a:pt x="105833" y="2324100"/>
                  <a:pt x="121417" y="2309365"/>
                  <a:pt x="139700" y="2298700"/>
                </a:cubicBezTo>
                <a:cubicBezTo>
                  <a:pt x="255947" y="2230889"/>
                  <a:pt x="205011" y="2261327"/>
                  <a:pt x="292100" y="2235200"/>
                </a:cubicBezTo>
                <a:cubicBezTo>
                  <a:pt x="317745" y="2227507"/>
                  <a:pt x="342212" y="2215820"/>
                  <a:pt x="368300" y="2209800"/>
                </a:cubicBezTo>
                <a:cubicBezTo>
                  <a:pt x="397468" y="2203069"/>
                  <a:pt x="427567" y="2201333"/>
                  <a:pt x="457200" y="2197100"/>
                </a:cubicBezTo>
                <a:cubicBezTo>
                  <a:pt x="527054" y="2173815"/>
                  <a:pt x="464466" y="2198391"/>
                  <a:pt x="533400" y="2159000"/>
                </a:cubicBezTo>
                <a:cubicBezTo>
                  <a:pt x="577342" y="2133891"/>
                  <a:pt x="579556" y="2135148"/>
                  <a:pt x="622300" y="2120900"/>
                </a:cubicBezTo>
                <a:cubicBezTo>
                  <a:pt x="750378" y="2021284"/>
                  <a:pt x="689774" y="2043707"/>
                  <a:pt x="787400" y="2019300"/>
                </a:cubicBezTo>
                <a:cubicBezTo>
                  <a:pt x="804333" y="2006600"/>
                  <a:pt x="820251" y="1992418"/>
                  <a:pt x="838200" y="1981200"/>
                </a:cubicBezTo>
                <a:cubicBezTo>
                  <a:pt x="874071" y="1958781"/>
                  <a:pt x="890063" y="1955446"/>
                  <a:pt x="927100" y="1943100"/>
                </a:cubicBezTo>
                <a:cubicBezTo>
                  <a:pt x="939800" y="1926167"/>
                  <a:pt x="947976" y="1904603"/>
                  <a:pt x="965200" y="1892300"/>
                </a:cubicBezTo>
                <a:cubicBezTo>
                  <a:pt x="979403" y="1882155"/>
                  <a:pt x="999957" y="1886476"/>
                  <a:pt x="1016000" y="1879600"/>
                </a:cubicBezTo>
                <a:cubicBezTo>
                  <a:pt x="1030029" y="1873587"/>
                  <a:pt x="1041400" y="1862667"/>
                  <a:pt x="1054100" y="1854200"/>
                </a:cubicBezTo>
                <a:cubicBezTo>
                  <a:pt x="1062567" y="1841500"/>
                  <a:pt x="1068707" y="1826893"/>
                  <a:pt x="1079500" y="1816100"/>
                </a:cubicBezTo>
                <a:cubicBezTo>
                  <a:pt x="1115896" y="1779704"/>
                  <a:pt x="1114383" y="1798658"/>
                  <a:pt x="1155700" y="1778000"/>
                </a:cubicBezTo>
                <a:cubicBezTo>
                  <a:pt x="1169352" y="1771174"/>
                  <a:pt x="1182074" y="1762371"/>
                  <a:pt x="1193800" y="1752600"/>
                </a:cubicBezTo>
                <a:cubicBezTo>
                  <a:pt x="1207598" y="1741102"/>
                  <a:pt x="1216306" y="1723411"/>
                  <a:pt x="1231900" y="1714500"/>
                </a:cubicBezTo>
                <a:cubicBezTo>
                  <a:pt x="1247055" y="1705840"/>
                  <a:pt x="1265917" y="1706595"/>
                  <a:pt x="1282700" y="1701800"/>
                </a:cubicBezTo>
                <a:cubicBezTo>
                  <a:pt x="1295572" y="1698122"/>
                  <a:pt x="1308100" y="1693333"/>
                  <a:pt x="1320800" y="1689100"/>
                </a:cubicBezTo>
                <a:cubicBezTo>
                  <a:pt x="1329267" y="1676400"/>
                  <a:pt x="1334281" y="1660535"/>
                  <a:pt x="1346200" y="1651000"/>
                </a:cubicBezTo>
                <a:cubicBezTo>
                  <a:pt x="1356653" y="1642637"/>
                  <a:pt x="1372326" y="1644287"/>
                  <a:pt x="1384300" y="1638300"/>
                </a:cubicBezTo>
                <a:cubicBezTo>
                  <a:pt x="1397952" y="1631474"/>
                  <a:pt x="1409700" y="1621367"/>
                  <a:pt x="1422400" y="1612900"/>
                </a:cubicBezTo>
                <a:cubicBezTo>
                  <a:pt x="1430867" y="1600200"/>
                  <a:pt x="1437007" y="1585593"/>
                  <a:pt x="1447800" y="1574800"/>
                </a:cubicBezTo>
                <a:cubicBezTo>
                  <a:pt x="1477989" y="1544611"/>
                  <a:pt x="1524374" y="1536575"/>
                  <a:pt x="1562100" y="1524000"/>
                </a:cubicBezTo>
                <a:lnTo>
                  <a:pt x="1600200" y="1511300"/>
                </a:lnTo>
                <a:lnTo>
                  <a:pt x="1676400" y="1485900"/>
                </a:lnTo>
                <a:lnTo>
                  <a:pt x="1714500" y="1473200"/>
                </a:lnTo>
                <a:lnTo>
                  <a:pt x="1739900" y="1397000"/>
                </a:lnTo>
                <a:cubicBezTo>
                  <a:pt x="1744133" y="1384300"/>
                  <a:pt x="1749353" y="1371887"/>
                  <a:pt x="1752600" y="1358900"/>
                </a:cubicBezTo>
                <a:cubicBezTo>
                  <a:pt x="1772775" y="1278201"/>
                  <a:pt x="1760505" y="1324883"/>
                  <a:pt x="1790700" y="1219200"/>
                </a:cubicBezTo>
                <a:cubicBezTo>
                  <a:pt x="1801435" y="918624"/>
                  <a:pt x="1796996" y="924596"/>
                  <a:pt x="1816100" y="685800"/>
                </a:cubicBezTo>
                <a:cubicBezTo>
                  <a:pt x="1819829" y="639190"/>
                  <a:pt x="1823337" y="592538"/>
                  <a:pt x="1828800" y="546100"/>
                </a:cubicBezTo>
                <a:cubicBezTo>
                  <a:pt x="1830834" y="528810"/>
                  <a:pt x="1849023" y="405618"/>
                  <a:pt x="1866900" y="393700"/>
                </a:cubicBezTo>
                <a:lnTo>
                  <a:pt x="1905000" y="368300"/>
                </a:lnTo>
                <a:cubicBezTo>
                  <a:pt x="1909233" y="355600"/>
                  <a:pt x="1909337" y="340653"/>
                  <a:pt x="1917700" y="330200"/>
                </a:cubicBezTo>
                <a:cubicBezTo>
                  <a:pt x="1927235" y="318281"/>
                  <a:pt x="1941852" y="310999"/>
                  <a:pt x="1955800" y="304800"/>
                </a:cubicBezTo>
                <a:cubicBezTo>
                  <a:pt x="1980266" y="293926"/>
                  <a:pt x="2006600" y="287867"/>
                  <a:pt x="2032000" y="279400"/>
                </a:cubicBezTo>
                <a:cubicBezTo>
                  <a:pt x="2090578" y="259874"/>
                  <a:pt x="2056973" y="269325"/>
                  <a:pt x="2133600" y="254000"/>
                </a:cubicBezTo>
                <a:cubicBezTo>
                  <a:pt x="2193977" y="213748"/>
                  <a:pt x="2166873" y="243080"/>
                  <a:pt x="2197100" y="152400"/>
                </a:cubicBezTo>
                <a:lnTo>
                  <a:pt x="2209800" y="114300"/>
                </a:lnTo>
                <a:cubicBezTo>
                  <a:pt x="2214033" y="101600"/>
                  <a:pt x="2211361" y="83626"/>
                  <a:pt x="2222500" y="76200"/>
                </a:cubicBezTo>
                <a:cubicBezTo>
                  <a:pt x="2247900" y="59267"/>
                  <a:pt x="2269740" y="35053"/>
                  <a:pt x="2298700" y="25400"/>
                </a:cubicBezTo>
                <a:cubicBezTo>
                  <a:pt x="2340816" y="11361"/>
                  <a:pt x="2336800" y="26087"/>
                  <a:pt x="2349500" y="0"/>
                </a:cubicBezTo>
                <a:close/>
              </a:path>
            </a:pathLst>
          </a:custGeom>
          <a:blipFill>
            <a:blip r:embed="rId5"/>
            <a:stretch>
              <a:fillRect/>
            </a:stretch>
          </a:blipFill>
          <a:ln w="25400" cap="flat" cmpd="sng" algn="ctr">
            <a:noFill/>
            <a:prstDash val="solid"/>
          </a:ln>
          <a:effectLst>
            <a:softEdge rad="127000"/>
          </a:effectLst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PPTIndicator201506212324469028"/>
          <p:cNvPicPr>
            <a:picLocks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0" y="0"/>
            <a:ext cx="152400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743787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609600"/>
            <a:ext cx="8229600" cy="1143000"/>
          </a:xfrm>
        </p:spPr>
        <p:txBody>
          <a:bodyPr>
            <a:noAutofit/>
          </a:bodyPr>
          <a:lstStyle/>
          <a:p>
            <a:pPr algn="l"/>
            <a:r>
              <a:rPr lang="en-US" sz="7200" dirty="0" smtClean="0">
                <a:solidFill>
                  <a:schemeClr val="bg1"/>
                </a:solidFill>
              </a:rPr>
              <a:t>Effects Lab</a:t>
            </a:r>
            <a:endParaRPr lang="en-SG" sz="7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9131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981200" y="1295400"/>
            <a:ext cx="5410200" cy="4191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dirty="0" smtClean="0"/>
              <a:t>Back</a:t>
            </a:r>
            <a:endParaRPr lang="zh-CN" altLang="en-US" sz="8800" dirty="0"/>
          </a:p>
        </p:txBody>
      </p:sp>
      <p:pic>
        <p:nvPicPr>
          <p:cNvPr id="3" name="pic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selectMe"/>
          <p:cNvSpPr/>
          <p:nvPr/>
        </p:nvSpPr>
        <p:spPr>
          <a:xfrm>
            <a:off x="2476500" y="2057400"/>
            <a:ext cx="5715042" cy="3314700"/>
          </a:xfrm>
          <a:custGeom>
            <a:avLst/>
            <a:gdLst>
              <a:gd name="connsiteX0" fmla="*/ 2349500 w 5715042"/>
              <a:gd name="connsiteY0" fmla="*/ 0 h 3314700"/>
              <a:gd name="connsiteX1" fmla="*/ 2349500 w 5715042"/>
              <a:gd name="connsiteY1" fmla="*/ 0 h 3314700"/>
              <a:gd name="connsiteX2" fmla="*/ 3340100 w 5715042"/>
              <a:gd name="connsiteY2" fmla="*/ 12700 h 3314700"/>
              <a:gd name="connsiteX3" fmla="*/ 3365500 w 5715042"/>
              <a:gd name="connsiteY3" fmla="*/ 50800 h 3314700"/>
              <a:gd name="connsiteX4" fmla="*/ 3403600 w 5715042"/>
              <a:gd name="connsiteY4" fmla="*/ 76200 h 3314700"/>
              <a:gd name="connsiteX5" fmla="*/ 3441700 w 5715042"/>
              <a:gd name="connsiteY5" fmla="*/ 88900 h 3314700"/>
              <a:gd name="connsiteX6" fmla="*/ 3530600 w 5715042"/>
              <a:gd name="connsiteY6" fmla="*/ 114300 h 3314700"/>
              <a:gd name="connsiteX7" fmla="*/ 3517900 w 5715042"/>
              <a:gd name="connsiteY7" fmla="*/ 215900 h 3314700"/>
              <a:gd name="connsiteX8" fmla="*/ 3505200 w 5715042"/>
              <a:gd name="connsiteY8" fmla="*/ 254000 h 3314700"/>
              <a:gd name="connsiteX9" fmla="*/ 3543300 w 5715042"/>
              <a:gd name="connsiteY9" fmla="*/ 266700 h 3314700"/>
              <a:gd name="connsiteX10" fmla="*/ 3619500 w 5715042"/>
              <a:gd name="connsiteY10" fmla="*/ 241300 h 3314700"/>
              <a:gd name="connsiteX11" fmla="*/ 3657600 w 5715042"/>
              <a:gd name="connsiteY11" fmla="*/ 228600 h 3314700"/>
              <a:gd name="connsiteX12" fmla="*/ 3683000 w 5715042"/>
              <a:gd name="connsiteY12" fmla="*/ 749300 h 3314700"/>
              <a:gd name="connsiteX13" fmla="*/ 3771900 w 5715042"/>
              <a:gd name="connsiteY13" fmla="*/ 863600 h 3314700"/>
              <a:gd name="connsiteX14" fmla="*/ 3810000 w 5715042"/>
              <a:gd name="connsiteY14" fmla="*/ 889000 h 3314700"/>
              <a:gd name="connsiteX15" fmla="*/ 3848100 w 5715042"/>
              <a:gd name="connsiteY15" fmla="*/ 838200 h 3314700"/>
              <a:gd name="connsiteX16" fmla="*/ 3898900 w 5715042"/>
              <a:gd name="connsiteY16" fmla="*/ 571500 h 3314700"/>
              <a:gd name="connsiteX17" fmla="*/ 3924300 w 5715042"/>
              <a:gd name="connsiteY17" fmla="*/ 609600 h 3314700"/>
              <a:gd name="connsiteX18" fmla="*/ 3937000 w 5715042"/>
              <a:gd name="connsiteY18" fmla="*/ 660400 h 3314700"/>
              <a:gd name="connsiteX19" fmla="*/ 3962400 w 5715042"/>
              <a:gd name="connsiteY19" fmla="*/ 876300 h 3314700"/>
              <a:gd name="connsiteX20" fmla="*/ 3975100 w 5715042"/>
              <a:gd name="connsiteY20" fmla="*/ 965200 h 3314700"/>
              <a:gd name="connsiteX21" fmla="*/ 4000500 w 5715042"/>
              <a:gd name="connsiteY21" fmla="*/ 1092200 h 3314700"/>
              <a:gd name="connsiteX22" fmla="*/ 4025900 w 5715042"/>
              <a:gd name="connsiteY22" fmla="*/ 1155700 h 3314700"/>
              <a:gd name="connsiteX23" fmla="*/ 4038600 w 5715042"/>
              <a:gd name="connsiteY23" fmla="*/ 1409700 h 3314700"/>
              <a:gd name="connsiteX24" fmla="*/ 4127500 w 5715042"/>
              <a:gd name="connsiteY24" fmla="*/ 1498600 h 3314700"/>
              <a:gd name="connsiteX25" fmla="*/ 4203700 w 5715042"/>
              <a:gd name="connsiteY25" fmla="*/ 1549400 h 3314700"/>
              <a:gd name="connsiteX26" fmla="*/ 4292600 w 5715042"/>
              <a:gd name="connsiteY26" fmla="*/ 1600200 h 3314700"/>
              <a:gd name="connsiteX27" fmla="*/ 4330700 w 5715042"/>
              <a:gd name="connsiteY27" fmla="*/ 1638300 h 3314700"/>
              <a:gd name="connsiteX28" fmla="*/ 4368800 w 5715042"/>
              <a:gd name="connsiteY28" fmla="*/ 1663700 h 3314700"/>
              <a:gd name="connsiteX29" fmla="*/ 4406900 w 5715042"/>
              <a:gd name="connsiteY29" fmla="*/ 1701800 h 3314700"/>
              <a:gd name="connsiteX30" fmla="*/ 4521200 w 5715042"/>
              <a:gd name="connsiteY30" fmla="*/ 1765300 h 3314700"/>
              <a:gd name="connsiteX31" fmla="*/ 4635500 w 5715042"/>
              <a:gd name="connsiteY31" fmla="*/ 1854200 h 3314700"/>
              <a:gd name="connsiteX32" fmla="*/ 4673600 w 5715042"/>
              <a:gd name="connsiteY32" fmla="*/ 1879600 h 3314700"/>
              <a:gd name="connsiteX33" fmla="*/ 4800600 w 5715042"/>
              <a:gd name="connsiteY33" fmla="*/ 1917700 h 3314700"/>
              <a:gd name="connsiteX34" fmla="*/ 4876800 w 5715042"/>
              <a:gd name="connsiteY34" fmla="*/ 1955800 h 3314700"/>
              <a:gd name="connsiteX35" fmla="*/ 5003800 w 5715042"/>
              <a:gd name="connsiteY35" fmla="*/ 2019300 h 3314700"/>
              <a:gd name="connsiteX36" fmla="*/ 5092700 w 5715042"/>
              <a:gd name="connsiteY36" fmla="*/ 2057400 h 3314700"/>
              <a:gd name="connsiteX37" fmla="*/ 5130800 w 5715042"/>
              <a:gd name="connsiteY37" fmla="*/ 2082800 h 3314700"/>
              <a:gd name="connsiteX38" fmla="*/ 5219700 w 5715042"/>
              <a:gd name="connsiteY38" fmla="*/ 2108200 h 3314700"/>
              <a:gd name="connsiteX39" fmla="*/ 5334000 w 5715042"/>
              <a:gd name="connsiteY39" fmla="*/ 2159000 h 3314700"/>
              <a:gd name="connsiteX40" fmla="*/ 5372100 w 5715042"/>
              <a:gd name="connsiteY40" fmla="*/ 2171700 h 3314700"/>
              <a:gd name="connsiteX41" fmla="*/ 5410200 w 5715042"/>
              <a:gd name="connsiteY41" fmla="*/ 2209800 h 3314700"/>
              <a:gd name="connsiteX42" fmla="*/ 5448300 w 5715042"/>
              <a:gd name="connsiteY42" fmla="*/ 2222500 h 3314700"/>
              <a:gd name="connsiteX43" fmla="*/ 5486400 w 5715042"/>
              <a:gd name="connsiteY43" fmla="*/ 2247900 h 3314700"/>
              <a:gd name="connsiteX44" fmla="*/ 5524500 w 5715042"/>
              <a:gd name="connsiteY44" fmla="*/ 2260600 h 3314700"/>
              <a:gd name="connsiteX45" fmla="*/ 5562600 w 5715042"/>
              <a:gd name="connsiteY45" fmla="*/ 2286000 h 3314700"/>
              <a:gd name="connsiteX46" fmla="*/ 5600700 w 5715042"/>
              <a:gd name="connsiteY46" fmla="*/ 2298700 h 3314700"/>
              <a:gd name="connsiteX47" fmla="*/ 5676900 w 5715042"/>
              <a:gd name="connsiteY47" fmla="*/ 2349500 h 3314700"/>
              <a:gd name="connsiteX48" fmla="*/ 5715000 w 5715042"/>
              <a:gd name="connsiteY48" fmla="*/ 2501900 h 3314700"/>
              <a:gd name="connsiteX49" fmla="*/ 5676900 w 5715042"/>
              <a:gd name="connsiteY49" fmla="*/ 2768600 h 3314700"/>
              <a:gd name="connsiteX50" fmla="*/ 5638800 w 5715042"/>
              <a:gd name="connsiteY50" fmla="*/ 2806700 h 3314700"/>
              <a:gd name="connsiteX51" fmla="*/ 5575300 w 5715042"/>
              <a:gd name="connsiteY51" fmla="*/ 2921000 h 3314700"/>
              <a:gd name="connsiteX52" fmla="*/ 5511800 w 5715042"/>
              <a:gd name="connsiteY52" fmla="*/ 2971800 h 3314700"/>
              <a:gd name="connsiteX53" fmla="*/ 5435600 w 5715042"/>
              <a:gd name="connsiteY53" fmla="*/ 3022600 h 3314700"/>
              <a:gd name="connsiteX54" fmla="*/ 5397500 w 5715042"/>
              <a:gd name="connsiteY54" fmla="*/ 3035300 h 3314700"/>
              <a:gd name="connsiteX55" fmla="*/ 5359400 w 5715042"/>
              <a:gd name="connsiteY55" fmla="*/ 3060700 h 3314700"/>
              <a:gd name="connsiteX56" fmla="*/ 5308600 w 5715042"/>
              <a:gd name="connsiteY56" fmla="*/ 3073400 h 3314700"/>
              <a:gd name="connsiteX57" fmla="*/ 5270500 w 5715042"/>
              <a:gd name="connsiteY57" fmla="*/ 3086100 h 3314700"/>
              <a:gd name="connsiteX58" fmla="*/ 5219700 w 5715042"/>
              <a:gd name="connsiteY58" fmla="*/ 3098800 h 3314700"/>
              <a:gd name="connsiteX59" fmla="*/ 5118100 w 5715042"/>
              <a:gd name="connsiteY59" fmla="*/ 3136900 h 3314700"/>
              <a:gd name="connsiteX60" fmla="*/ 5067300 w 5715042"/>
              <a:gd name="connsiteY60" fmla="*/ 3149600 h 3314700"/>
              <a:gd name="connsiteX61" fmla="*/ 4749800 w 5715042"/>
              <a:gd name="connsiteY61" fmla="*/ 3225800 h 3314700"/>
              <a:gd name="connsiteX62" fmla="*/ 4356100 w 5715042"/>
              <a:gd name="connsiteY62" fmla="*/ 3238500 h 3314700"/>
              <a:gd name="connsiteX63" fmla="*/ 4203700 w 5715042"/>
              <a:gd name="connsiteY63" fmla="*/ 3251200 h 3314700"/>
              <a:gd name="connsiteX64" fmla="*/ 4076700 w 5715042"/>
              <a:gd name="connsiteY64" fmla="*/ 3276600 h 3314700"/>
              <a:gd name="connsiteX65" fmla="*/ 3810000 w 5715042"/>
              <a:gd name="connsiteY65" fmla="*/ 3289300 h 3314700"/>
              <a:gd name="connsiteX66" fmla="*/ 2768600 w 5715042"/>
              <a:gd name="connsiteY66" fmla="*/ 3314700 h 3314700"/>
              <a:gd name="connsiteX67" fmla="*/ 1498600 w 5715042"/>
              <a:gd name="connsiteY67" fmla="*/ 3289300 h 3314700"/>
              <a:gd name="connsiteX68" fmla="*/ 1397000 w 5715042"/>
              <a:gd name="connsiteY68" fmla="*/ 3276600 h 3314700"/>
              <a:gd name="connsiteX69" fmla="*/ 1219200 w 5715042"/>
              <a:gd name="connsiteY69" fmla="*/ 3238500 h 3314700"/>
              <a:gd name="connsiteX70" fmla="*/ 1155700 w 5715042"/>
              <a:gd name="connsiteY70" fmla="*/ 3225800 h 3314700"/>
              <a:gd name="connsiteX71" fmla="*/ 1003300 w 5715042"/>
              <a:gd name="connsiteY71" fmla="*/ 3200400 h 3314700"/>
              <a:gd name="connsiteX72" fmla="*/ 952500 w 5715042"/>
              <a:gd name="connsiteY72" fmla="*/ 3175000 h 3314700"/>
              <a:gd name="connsiteX73" fmla="*/ 838200 w 5715042"/>
              <a:gd name="connsiteY73" fmla="*/ 3149600 h 3314700"/>
              <a:gd name="connsiteX74" fmla="*/ 749300 w 5715042"/>
              <a:gd name="connsiteY74" fmla="*/ 3124200 h 3314700"/>
              <a:gd name="connsiteX75" fmla="*/ 698500 w 5715042"/>
              <a:gd name="connsiteY75" fmla="*/ 3086100 h 3314700"/>
              <a:gd name="connsiteX76" fmla="*/ 660400 w 5715042"/>
              <a:gd name="connsiteY76" fmla="*/ 3073400 h 3314700"/>
              <a:gd name="connsiteX77" fmla="*/ 596900 w 5715042"/>
              <a:gd name="connsiteY77" fmla="*/ 3048000 h 3314700"/>
              <a:gd name="connsiteX78" fmla="*/ 520700 w 5715042"/>
              <a:gd name="connsiteY78" fmla="*/ 2997200 h 3314700"/>
              <a:gd name="connsiteX79" fmla="*/ 482600 w 5715042"/>
              <a:gd name="connsiteY79" fmla="*/ 2984500 h 3314700"/>
              <a:gd name="connsiteX80" fmla="*/ 444500 w 5715042"/>
              <a:gd name="connsiteY80" fmla="*/ 2959100 h 3314700"/>
              <a:gd name="connsiteX81" fmla="*/ 393700 w 5715042"/>
              <a:gd name="connsiteY81" fmla="*/ 2933700 h 3314700"/>
              <a:gd name="connsiteX82" fmla="*/ 355600 w 5715042"/>
              <a:gd name="connsiteY82" fmla="*/ 2908300 h 3314700"/>
              <a:gd name="connsiteX83" fmla="*/ 304800 w 5715042"/>
              <a:gd name="connsiteY83" fmla="*/ 2882900 h 3314700"/>
              <a:gd name="connsiteX84" fmla="*/ 203200 w 5715042"/>
              <a:gd name="connsiteY84" fmla="*/ 2781300 h 3314700"/>
              <a:gd name="connsiteX85" fmla="*/ 127000 w 5715042"/>
              <a:gd name="connsiteY85" fmla="*/ 2730500 h 3314700"/>
              <a:gd name="connsiteX86" fmla="*/ 76200 w 5715042"/>
              <a:gd name="connsiteY86" fmla="*/ 2654300 h 3314700"/>
              <a:gd name="connsiteX87" fmla="*/ 25400 w 5715042"/>
              <a:gd name="connsiteY87" fmla="*/ 2552700 h 3314700"/>
              <a:gd name="connsiteX88" fmla="*/ 0 w 5715042"/>
              <a:gd name="connsiteY88" fmla="*/ 2463800 h 3314700"/>
              <a:gd name="connsiteX89" fmla="*/ 12700 w 5715042"/>
              <a:gd name="connsiteY89" fmla="*/ 2387600 h 3314700"/>
              <a:gd name="connsiteX90" fmla="*/ 50800 w 5715042"/>
              <a:gd name="connsiteY90" fmla="*/ 2349500 h 3314700"/>
              <a:gd name="connsiteX91" fmla="*/ 88900 w 5715042"/>
              <a:gd name="connsiteY91" fmla="*/ 2336800 h 3314700"/>
              <a:gd name="connsiteX92" fmla="*/ 139700 w 5715042"/>
              <a:gd name="connsiteY92" fmla="*/ 2298700 h 3314700"/>
              <a:gd name="connsiteX93" fmla="*/ 292100 w 5715042"/>
              <a:gd name="connsiteY93" fmla="*/ 2235200 h 3314700"/>
              <a:gd name="connsiteX94" fmla="*/ 368300 w 5715042"/>
              <a:gd name="connsiteY94" fmla="*/ 2209800 h 3314700"/>
              <a:gd name="connsiteX95" fmla="*/ 457200 w 5715042"/>
              <a:gd name="connsiteY95" fmla="*/ 2197100 h 3314700"/>
              <a:gd name="connsiteX96" fmla="*/ 533400 w 5715042"/>
              <a:gd name="connsiteY96" fmla="*/ 2159000 h 3314700"/>
              <a:gd name="connsiteX97" fmla="*/ 622300 w 5715042"/>
              <a:gd name="connsiteY97" fmla="*/ 2120900 h 3314700"/>
              <a:gd name="connsiteX98" fmla="*/ 787400 w 5715042"/>
              <a:gd name="connsiteY98" fmla="*/ 2019300 h 3314700"/>
              <a:gd name="connsiteX99" fmla="*/ 838200 w 5715042"/>
              <a:gd name="connsiteY99" fmla="*/ 1981200 h 3314700"/>
              <a:gd name="connsiteX100" fmla="*/ 927100 w 5715042"/>
              <a:gd name="connsiteY100" fmla="*/ 1943100 h 3314700"/>
              <a:gd name="connsiteX101" fmla="*/ 965200 w 5715042"/>
              <a:gd name="connsiteY101" fmla="*/ 1892300 h 3314700"/>
              <a:gd name="connsiteX102" fmla="*/ 1016000 w 5715042"/>
              <a:gd name="connsiteY102" fmla="*/ 1879600 h 3314700"/>
              <a:gd name="connsiteX103" fmla="*/ 1054100 w 5715042"/>
              <a:gd name="connsiteY103" fmla="*/ 1854200 h 3314700"/>
              <a:gd name="connsiteX104" fmla="*/ 1079500 w 5715042"/>
              <a:gd name="connsiteY104" fmla="*/ 1816100 h 3314700"/>
              <a:gd name="connsiteX105" fmla="*/ 1155700 w 5715042"/>
              <a:gd name="connsiteY105" fmla="*/ 1778000 h 3314700"/>
              <a:gd name="connsiteX106" fmla="*/ 1193800 w 5715042"/>
              <a:gd name="connsiteY106" fmla="*/ 1752600 h 3314700"/>
              <a:gd name="connsiteX107" fmla="*/ 1231900 w 5715042"/>
              <a:gd name="connsiteY107" fmla="*/ 1714500 h 3314700"/>
              <a:gd name="connsiteX108" fmla="*/ 1282700 w 5715042"/>
              <a:gd name="connsiteY108" fmla="*/ 1701800 h 3314700"/>
              <a:gd name="connsiteX109" fmla="*/ 1320800 w 5715042"/>
              <a:gd name="connsiteY109" fmla="*/ 1689100 h 3314700"/>
              <a:gd name="connsiteX110" fmla="*/ 1346200 w 5715042"/>
              <a:gd name="connsiteY110" fmla="*/ 1651000 h 3314700"/>
              <a:gd name="connsiteX111" fmla="*/ 1384300 w 5715042"/>
              <a:gd name="connsiteY111" fmla="*/ 1638300 h 3314700"/>
              <a:gd name="connsiteX112" fmla="*/ 1422400 w 5715042"/>
              <a:gd name="connsiteY112" fmla="*/ 1612900 h 3314700"/>
              <a:gd name="connsiteX113" fmla="*/ 1447800 w 5715042"/>
              <a:gd name="connsiteY113" fmla="*/ 1574800 h 3314700"/>
              <a:gd name="connsiteX114" fmla="*/ 1562100 w 5715042"/>
              <a:gd name="connsiteY114" fmla="*/ 1524000 h 3314700"/>
              <a:gd name="connsiteX115" fmla="*/ 1600200 w 5715042"/>
              <a:gd name="connsiteY115" fmla="*/ 1511300 h 3314700"/>
              <a:gd name="connsiteX116" fmla="*/ 1676400 w 5715042"/>
              <a:gd name="connsiteY116" fmla="*/ 1485900 h 3314700"/>
              <a:gd name="connsiteX117" fmla="*/ 1714500 w 5715042"/>
              <a:gd name="connsiteY117" fmla="*/ 1473200 h 3314700"/>
              <a:gd name="connsiteX118" fmla="*/ 1739900 w 5715042"/>
              <a:gd name="connsiteY118" fmla="*/ 1397000 h 3314700"/>
              <a:gd name="connsiteX119" fmla="*/ 1752600 w 5715042"/>
              <a:gd name="connsiteY119" fmla="*/ 1358900 h 3314700"/>
              <a:gd name="connsiteX120" fmla="*/ 1790700 w 5715042"/>
              <a:gd name="connsiteY120" fmla="*/ 1219200 h 3314700"/>
              <a:gd name="connsiteX121" fmla="*/ 1816100 w 5715042"/>
              <a:gd name="connsiteY121" fmla="*/ 685800 h 3314700"/>
              <a:gd name="connsiteX122" fmla="*/ 1828800 w 5715042"/>
              <a:gd name="connsiteY122" fmla="*/ 546100 h 3314700"/>
              <a:gd name="connsiteX123" fmla="*/ 1866900 w 5715042"/>
              <a:gd name="connsiteY123" fmla="*/ 393700 h 3314700"/>
              <a:gd name="connsiteX124" fmla="*/ 1905000 w 5715042"/>
              <a:gd name="connsiteY124" fmla="*/ 368300 h 3314700"/>
              <a:gd name="connsiteX125" fmla="*/ 1917700 w 5715042"/>
              <a:gd name="connsiteY125" fmla="*/ 330200 h 3314700"/>
              <a:gd name="connsiteX126" fmla="*/ 1955800 w 5715042"/>
              <a:gd name="connsiteY126" fmla="*/ 304800 h 3314700"/>
              <a:gd name="connsiteX127" fmla="*/ 2032000 w 5715042"/>
              <a:gd name="connsiteY127" fmla="*/ 279400 h 3314700"/>
              <a:gd name="connsiteX128" fmla="*/ 2133600 w 5715042"/>
              <a:gd name="connsiteY128" fmla="*/ 254000 h 3314700"/>
              <a:gd name="connsiteX129" fmla="*/ 2197100 w 5715042"/>
              <a:gd name="connsiteY129" fmla="*/ 152400 h 3314700"/>
              <a:gd name="connsiteX130" fmla="*/ 2209800 w 5715042"/>
              <a:gd name="connsiteY130" fmla="*/ 114300 h 3314700"/>
              <a:gd name="connsiteX131" fmla="*/ 2222500 w 5715042"/>
              <a:gd name="connsiteY131" fmla="*/ 76200 h 3314700"/>
              <a:gd name="connsiteX132" fmla="*/ 2298700 w 5715042"/>
              <a:gd name="connsiteY132" fmla="*/ 25400 h 3314700"/>
              <a:gd name="connsiteX133" fmla="*/ 2349500 w 5715042"/>
              <a:gd name="connsiteY133" fmla="*/ 0 h 3314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5715042" h="3314700">
                <a:moveTo>
                  <a:pt x="2349500" y="0"/>
                </a:moveTo>
                <a:lnTo>
                  <a:pt x="2349500" y="0"/>
                </a:lnTo>
                <a:lnTo>
                  <a:pt x="3340100" y="12700"/>
                </a:lnTo>
                <a:cubicBezTo>
                  <a:pt x="3355344" y="13462"/>
                  <a:pt x="3354707" y="40007"/>
                  <a:pt x="3365500" y="50800"/>
                </a:cubicBezTo>
                <a:cubicBezTo>
                  <a:pt x="3376293" y="61593"/>
                  <a:pt x="3389948" y="69374"/>
                  <a:pt x="3403600" y="76200"/>
                </a:cubicBezTo>
                <a:cubicBezTo>
                  <a:pt x="3415574" y="82187"/>
                  <a:pt x="3428878" y="85053"/>
                  <a:pt x="3441700" y="88900"/>
                </a:cubicBezTo>
                <a:cubicBezTo>
                  <a:pt x="3471219" y="97756"/>
                  <a:pt x="3500967" y="105833"/>
                  <a:pt x="3530600" y="114300"/>
                </a:cubicBezTo>
                <a:cubicBezTo>
                  <a:pt x="3526367" y="148167"/>
                  <a:pt x="3524005" y="182320"/>
                  <a:pt x="3517900" y="215900"/>
                </a:cubicBezTo>
                <a:cubicBezTo>
                  <a:pt x="3515505" y="229071"/>
                  <a:pt x="3499213" y="242026"/>
                  <a:pt x="3505200" y="254000"/>
                </a:cubicBezTo>
                <a:cubicBezTo>
                  <a:pt x="3511187" y="265974"/>
                  <a:pt x="3530600" y="262467"/>
                  <a:pt x="3543300" y="266700"/>
                </a:cubicBezTo>
                <a:lnTo>
                  <a:pt x="3619500" y="241300"/>
                </a:lnTo>
                <a:lnTo>
                  <a:pt x="3657600" y="228600"/>
                </a:lnTo>
                <a:cubicBezTo>
                  <a:pt x="3726655" y="435764"/>
                  <a:pt x="3604237" y="56185"/>
                  <a:pt x="3683000" y="749300"/>
                </a:cubicBezTo>
                <a:cubicBezTo>
                  <a:pt x="3685962" y="775369"/>
                  <a:pt x="3746221" y="842201"/>
                  <a:pt x="3771900" y="863600"/>
                </a:cubicBezTo>
                <a:cubicBezTo>
                  <a:pt x="3783626" y="873371"/>
                  <a:pt x="3797300" y="880533"/>
                  <a:pt x="3810000" y="889000"/>
                </a:cubicBezTo>
                <a:cubicBezTo>
                  <a:pt x="3822700" y="872067"/>
                  <a:pt x="3844881" y="859121"/>
                  <a:pt x="3848100" y="838200"/>
                </a:cubicBezTo>
                <a:cubicBezTo>
                  <a:pt x="3891594" y="555489"/>
                  <a:pt x="3768020" y="527873"/>
                  <a:pt x="3898900" y="571500"/>
                </a:cubicBezTo>
                <a:cubicBezTo>
                  <a:pt x="3907367" y="584200"/>
                  <a:pt x="3918287" y="595571"/>
                  <a:pt x="3924300" y="609600"/>
                </a:cubicBezTo>
                <a:cubicBezTo>
                  <a:pt x="3931176" y="625643"/>
                  <a:pt x="3933577" y="643284"/>
                  <a:pt x="3937000" y="660400"/>
                </a:cubicBezTo>
                <a:cubicBezTo>
                  <a:pt x="3956429" y="757546"/>
                  <a:pt x="3949108" y="756672"/>
                  <a:pt x="3962400" y="876300"/>
                </a:cubicBezTo>
                <a:cubicBezTo>
                  <a:pt x="3965706" y="906051"/>
                  <a:pt x="3970548" y="935614"/>
                  <a:pt x="3975100" y="965200"/>
                </a:cubicBezTo>
                <a:cubicBezTo>
                  <a:pt x="3980460" y="1000037"/>
                  <a:pt x="3988475" y="1056126"/>
                  <a:pt x="4000500" y="1092200"/>
                </a:cubicBezTo>
                <a:cubicBezTo>
                  <a:pt x="4007709" y="1113827"/>
                  <a:pt x="4017433" y="1134533"/>
                  <a:pt x="4025900" y="1155700"/>
                </a:cubicBezTo>
                <a:cubicBezTo>
                  <a:pt x="4030133" y="1240367"/>
                  <a:pt x="4022591" y="1326453"/>
                  <a:pt x="4038600" y="1409700"/>
                </a:cubicBezTo>
                <a:cubicBezTo>
                  <a:pt x="4057757" y="1509316"/>
                  <a:pt x="4077572" y="1470862"/>
                  <a:pt x="4127500" y="1498600"/>
                </a:cubicBezTo>
                <a:cubicBezTo>
                  <a:pt x="4154185" y="1513425"/>
                  <a:pt x="4176396" y="1535748"/>
                  <a:pt x="4203700" y="1549400"/>
                </a:cubicBezTo>
                <a:cubicBezTo>
                  <a:pt x="4234754" y="1564927"/>
                  <a:pt x="4265674" y="1577761"/>
                  <a:pt x="4292600" y="1600200"/>
                </a:cubicBezTo>
                <a:cubicBezTo>
                  <a:pt x="4306398" y="1611698"/>
                  <a:pt x="4316902" y="1626802"/>
                  <a:pt x="4330700" y="1638300"/>
                </a:cubicBezTo>
                <a:cubicBezTo>
                  <a:pt x="4342426" y="1648071"/>
                  <a:pt x="4357074" y="1653929"/>
                  <a:pt x="4368800" y="1663700"/>
                </a:cubicBezTo>
                <a:cubicBezTo>
                  <a:pt x="4382598" y="1675198"/>
                  <a:pt x="4391956" y="1691837"/>
                  <a:pt x="4406900" y="1701800"/>
                </a:cubicBezTo>
                <a:cubicBezTo>
                  <a:pt x="4502720" y="1765680"/>
                  <a:pt x="4368279" y="1612379"/>
                  <a:pt x="4521200" y="1765300"/>
                </a:cubicBezTo>
                <a:cubicBezTo>
                  <a:pt x="4580886" y="1824986"/>
                  <a:pt x="4544356" y="1793437"/>
                  <a:pt x="4635500" y="1854200"/>
                </a:cubicBezTo>
                <a:cubicBezTo>
                  <a:pt x="4648200" y="1862667"/>
                  <a:pt x="4658792" y="1875898"/>
                  <a:pt x="4673600" y="1879600"/>
                </a:cubicBezTo>
                <a:cubicBezTo>
                  <a:pt x="4701997" y="1886699"/>
                  <a:pt x="4782048" y="1905332"/>
                  <a:pt x="4800600" y="1917700"/>
                </a:cubicBezTo>
                <a:cubicBezTo>
                  <a:pt x="4969740" y="2030460"/>
                  <a:pt x="4719059" y="1868166"/>
                  <a:pt x="4876800" y="1955800"/>
                </a:cubicBezTo>
                <a:cubicBezTo>
                  <a:pt x="5000513" y="2024530"/>
                  <a:pt x="4904522" y="1994480"/>
                  <a:pt x="5003800" y="2019300"/>
                </a:cubicBezTo>
                <a:cubicBezTo>
                  <a:pt x="5099452" y="2083068"/>
                  <a:pt x="4977886" y="2008194"/>
                  <a:pt x="5092700" y="2057400"/>
                </a:cubicBezTo>
                <a:cubicBezTo>
                  <a:pt x="5106729" y="2063413"/>
                  <a:pt x="5117148" y="2075974"/>
                  <a:pt x="5130800" y="2082800"/>
                </a:cubicBezTo>
                <a:cubicBezTo>
                  <a:pt x="5149020" y="2091910"/>
                  <a:pt x="5203424" y="2104131"/>
                  <a:pt x="5219700" y="2108200"/>
                </a:cubicBezTo>
                <a:cubicBezTo>
                  <a:pt x="5280077" y="2148452"/>
                  <a:pt x="5243320" y="2128773"/>
                  <a:pt x="5334000" y="2159000"/>
                </a:cubicBezTo>
                <a:lnTo>
                  <a:pt x="5372100" y="2171700"/>
                </a:lnTo>
                <a:cubicBezTo>
                  <a:pt x="5384800" y="2184400"/>
                  <a:pt x="5395256" y="2199837"/>
                  <a:pt x="5410200" y="2209800"/>
                </a:cubicBezTo>
                <a:cubicBezTo>
                  <a:pt x="5421339" y="2217226"/>
                  <a:pt x="5436326" y="2216513"/>
                  <a:pt x="5448300" y="2222500"/>
                </a:cubicBezTo>
                <a:cubicBezTo>
                  <a:pt x="5461952" y="2229326"/>
                  <a:pt x="5472748" y="2241074"/>
                  <a:pt x="5486400" y="2247900"/>
                </a:cubicBezTo>
                <a:cubicBezTo>
                  <a:pt x="5498374" y="2253887"/>
                  <a:pt x="5512526" y="2254613"/>
                  <a:pt x="5524500" y="2260600"/>
                </a:cubicBezTo>
                <a:cubicBezTo>
                  <a:pt x="5538152" y="2267426"/>
                  <a:pt x="5548948" y="2279174"/>
                  <a:pt x="5562600" y="2286000"/>
                </a:cubicBezTo>
                <a:cubicBezTo>
                  <a:pt x="5574574" y="2291987"/>
                  <a:pt x="5588998" y="2292199"/>
                  <a:pt x="5600700" y="2298700"/>
                </a:cubicBezTo>
                <a:cubicBezTo>
                  <a:pt x="5627385" y="2313525"/>
                  <a:pt x="5676900" y="2349500"/>
                  <a:pt x="5676900" y="2349500"/>
                </a:cubicBezTo>
                <a:cubicBezTo>
                  <a:pt x="5717836" y="2410904"/>
                  <a:pt x="5715000" y="2394008"/>
                  <a:pt x="5715000" y="2501900"/>
                </a:cubicBezTo>
                <a:cubicBezTo>
                  <a:pt x="5715000" y="2502446"/>
                  <a:pt x="5705961" y="2739539"/>
                  <a:pt x="5676900" y="2768600"/>
                </a:cubicBezTo>
                <a:lnTo>
                  <a:pt x="5638800" y="2806700"/>
                </a:lnTo>
                <a:cubicBezTo>
                  <a:pt x="5621703" y="2857990"/>
                  <a:pt x="5621538" y="2869624"/>
                  <a:pt x="5575300" y="2921000"/>
                </a:cubicBezTo>
                <a:cubicBezTo>
                  <a:pt x="5557167" y="2941148"/>
                  <a:pt x="5533722" y="2955857"/>
                  <a:pt x="5511800" y="2971800"/>
                </a:cubicBezTo>
                <a:cubicBezTo>
                  <a:pt x="5487112" y="2989755"/>
                  <a:pt x="5464560" y="3012947"/>
                  <a:pt x="5435600" y="3022600"/>
                </a:cubicBezTo>
                <a:cubicBezTo>
                  <a:pt x="5422900" y="3026833"/>
                  <a:pt x="5409474" y="3029313"/>
                  <a:pt x="5397500" y="3035300"/>
                </a:cubicBezTo>
                <a:cubicBezTo>
                  <a:pt x="5383848" y="3042126"/>
                  <a:pt x="5373429" y="3054687"/>
                  <a:pt x="5359400" y="3060700"/>
                </a:cubicBezTo>
                <a:cubicBezTo>
                  <a:pt x="5343357" y="3067576"/>
                  <a:pt x="5325383" y="3068605"/>
                  <a:pt x="5308600" y="3073400"/>
                </a:cubicBezTo>
                <a:cubicBezTo>
                  <a:pt x="5295728" y="3077078"/>
                  <a:pt x="5283372" y="3082422"/>
                  <a:pt x="5270500" y="3086100"/>
                </a:cubicBezTo>
                <a:cubicBezTo>
                  <a:pt x="5253717" y="3090895"/>
                  <a:pt x="5236259" y="3093280"/>
                  <a:pt x="5219700" y="3098800"/>
                </a:cubicBezTo>
                <a:cubicBezTo>
                  <a:pt x="5185386" y="3110238"/>
                  <a:pt x="5152414" y="3125462"/>
                  <a:pt x="5118100" y="3136900"/>
                </a:cubicBezTo>
                <a:cubicBezTo>
                  <a:pt x="5101541" y="3142420"/>
                  <a:pt x="5083859" y="3144080"/>
                  <a:pt x="5067300" y="3149600"/>
                </a:cubicBezTo>
                <a:cubicBezTo>
                  <a:pt x="4933372" y="3194243"/>
                  <a:pt x="4928385" y="3220039"/>
                  <a:pt x="4749800" y="3225800"/>
                </a:cubicBezTo>
                <a:lnTo>
                  <a:pt x="4356100" y="3238500"/>
                </a:lnTo>
                <a:cubicBezTo>
                  <a:pt x="4305300" y="3242733"/>
                  <a:pt x="4254209" y="3244312"/>
                  <a:pt x="4203700" y="3251200"/>
                </a:cubicBezTo>
                <a:cubicBezTo>
                  <a:pt x="4160924" y="3257033"/>
                  <a:pt x="4119671" y="3272442"/>
                  <a:pt x="4076700" y="3276600"/>
                </a:cubicBezTo>
                <a:cubicBezTo>
                  <a:pt x="3988113" y="3285173"/>
                  <a:pt x="3898942" y="3286066"/>
                  <a:pt x="3810000" y="3289300"/>
                </a:cubicBezTo>
                <a:cubicBezTo>
                  <a:pt x="3459271" y="3302054"/>
                  <a:pt x="3120989" y="3307359"/>
                  <a:pt x="2768600" y="3314700"/>
                </a:cubicBezTo>
                <a:cubicBezTo>
                  <a:pt x="2486976" y="3311347"/>
                  <a:pt x="1893944" y="3322245"/>
                  <a:pt x="1498600" y="3289300"/>
                </a:cubicBezTo>
                <a:cubicBezTo>
                  <a:pt x="1464588" y="3286466"/>
                  <a:pt x="1430580" y="3282705"/>
                  <a:pt x="1397000" y="3276600"/>
                </a:cubicBezTo>
                <a:cubicBezTo>
                  <a:pt x="1337366" y="3265757"/>
                  <a:pt x="1278512" y="3250987"/>
                  <a:pt x="1219200" y="3238500"/>
                </a:cubicBezTo>
                <a:cubicBezTo>
                  <a:pt x="1198077" y="3234053"/>
                  <a:pt x="1176992" y="3229349"/>
                  <a:pt x="1155700" y="3225800"/>
                </a:cubicBezTo>
                <a:lnTo>
                  <a:pt x="1003300" y="3200400"/>
                </a:lnTo>
                <a:cubicBezTo>
                  <a:pt x="986367" y="3191933"/>
                  <a:pt x="970227" y="3181647"/>
                  <a:pt x="952500" y="3175000"/>
                </a:cubicBezTo>
                <a:cubicBezTo>
                  <a:pt x="929974" y="3166553"/>
                  <a:pt x="857951" y="3153989"/>
                  <a:pt x="838200" y="3149600"/>
                </a:cubicBezTo>
                <a:cubicBezTo>
                  <a:pt x="790360" y="3138969"/>
                  <a:pt x="791728" y="3138343"/>
                  <a:pt x="749300" y="3124200"/>
                </a:cubicBezTo>
                <a:cubicBezTo>
                  <a:pt x="732367" y="3111500"/>
                  <a:pt x="716878" y="3096602"/>
                  <a:pt x="698500" y="3086100"/>
                </a:cubicBezTo>
                <a:cubicBezTo>
                  <a:pt x="686877" y="3079458"/>
                  <a:pt x="672935" y="3078100"/>
                  <a:pt x="660400" y="3073400"/>
                </a:cubicBezTo>
                <a:cubicBezTo>
                  <a:pt x="639054" y="3065395"/>
                  <a:pt x="616914" y="3058916"/>
                  <a:pt x="596900" y="3048000"/>
                </a:cubicBezTo>
                <a:cubicBezTo>
                  <a:pt x="570100" y="3033382"/>
                  <a:pt x="549660" y="3006853"/>
                  <a:pt x="520700" y="2997200"/>
                </a:cubicBezTo>
                <a:cubicBezTo>
                  <a:pt x="508000" y="2992967"/>
                  <a:pt x="494574" y="2990487"/>
                  <a:pt x="482600" y="2984500"/>
                </a:cubicBezTo>
                <a:cubicBezTo>
                  <a:pt x="468948" y="2977674"/>
                  <a:pt x="457752" y="2966673"/>
                  <a:pt x="444500" y="2959100"/>
                </a:cubicBezTo>
                <a:cubicBezTo>
                  <a:pt x="428062" y="2949707"/>
                  <a:pt x="410138" y="2943093"/>
                  <a:pt x="393700" y="2933700"/>
                </a:cubicBezTo>
                <a:cubicBezTo>
                  <a:pt x="380448" y="2926127"/>
                  <a:pt x="368852" y="2915873"/>
                  <a:pt x="355600" y="2908300"/>
                </a:cubicBezTo>
                <a:cubicBezTo>
                  <a:pt x="339162" y="2898907"/>
                  <a:pt x="319344" y="2895020"/>
                  <a:pt x="304800" y="2882900"/>
                </a:cubicBezTo>
                <a:cubicBezTo>
                  <a:pt x="268006" y="2852239"/>
                  <a:pt x="243051" y="2807867"/>
                  <a:pt x="203200" y="2781300"/>
                </a:cubicBezTo>
                <a:lnTo>
                  <a:pt x="127000" y="2730500"/>
                </a:lnTo>
                <a:cubicBezTo>
                  <a:pt x="110067" y="2705100"/>
                  <a:pt x="89852" y="2681604"/>
                  <a:pt x="76200" y="2654300"/>
                </a:cubicBezTo>
                <a:cubicBezTo>
                  <a:pt x="4865" y="2511631"/>
                  <a:pt x="138852" y="2703970"/>
                  <a:pt x="25400" y="2552700"/>
                </a:cubicBezTo>
                <a:cubicBezTo>
                  <a:pt x="19411" y="2534733"/>
                  <a:pt x="0" y="2479747"/>
                  <a:pt x="0" y="2463800"/>
                </a:cubicBezTo>
                <a:cubicBezTo>
                  <a:pt x="0" y="2438050"/>
                  <a:pt x="2242" y="2411131"/>
                  <a:pt x="12700" y="2387600"/>
                </a:cubicBezTo>
                <a:cubicBezTo>
                  <a:pt x="19994" y="2371187"/>
                  <a:pt x="35856" y="2359463"/>
                  <a:pt x="50800" y="2349500"/>
                </a:cubicBezTo>
                <a:cubicBezTo>
                  <a:pt x="61939" y="2342074"/>
                  <a:pt x="76200" y="2341033"/>
                  <a:pt x="88900" y="2336800"/>
                </a:cubicBezTo>
                <a:cubicBezTo>
                  <a:pt x="105833" y="2324100"/>
                  <a:pt x="121417" y="2309365"/>
                  <a:pt x="139700" y="2298700"/>
                </a:cubicBezTo>
                <a:cubicBezTo>
                  <a:pt x="255947" y="2230889"/>
                  <a:pt x="205011" y="2261327"/>
                  <a:pt x="292100" y="2235200"/>
                </a:cubicBezTo>
                <a:cubicBezTo>
                  <a:pt x="317745" y="2227507"/>
                  <a:pt x="342212" y="2215820"/>
                  <a:pt x="368300" y="2209800"/>
                </a:cubicBezTo>
                <a:cubicBezTo>
                  <a:pt x="397468" y="2203069"/>
                  <a:pt x="427567" y="2201333"/>
                  <a:pt x="457200" y="2197100"/>
                </a:cubicBezTo>
                <a:cubicBezTo>
                  <a:pt x="527054" y="2173815"/>
                  <a:pt x="464466" y="2198391"/>
                  <a:pt x="533400" y="2159000"/>
                </a:cubicBezTo>
                <a:cubicBezTo>
                  <a:pt x="577342" y="2133891"/>
                  <a:pt x="579556" y="2135148"/>
                  <a:pt x="622300" y="2120900"/>
                </a:cubicBezTo>
                <a:cubicBezTo>
                  <a:pt x="750378" y="2021284"/>
                  <a:pt x="689774" y="2043707"/>
                  <a:pt x="787400" y="2019300"/>
                </a:cubicBezTo>
                <a:cubicBezTo>
                  <a:pt x="804333" y="2006600"/>
                  <a:pt x="820251" y="1992418"/>
                  <a:pt x="838200" y="1981200"/>
                </a:cubicBezTo>
                <a:cubicBezTo>
                  <a:pt x="874071" y="1958781"/>
                  <a:pt x="890063" y="1955446"/>
                  <a:pt x="927100" y="1943100"/>
                </a:cubicBezTo>
                <a:cubicBezTo>
                  <a:pt x="939800" y="1926167"/>
                  <a:pt x="947976" y="1904603"/>
                  <a:pt x="965200" y="1892300"/>
                </a:cubicBezTo>
                <a:cubicBezTo>
                  <a:pt x="979403" y="1882155"/>
                  <a:pt x="999957" y="1886476"/>
                  <a:pt x="1016000" y="1879600"/>
                </a:cubicBezTo>
                <a:cubicBezTo>
                  <a:pt x="1030029" y="1873587"/>
                  <a:pt x="1041400" y="1862667"/>
                  <a:pt x="1054100" y="1854200"/>
                </a:cubicBezTo>
                <a:cubicBezTo>
                  <a:pt x="1062567" y="1841500"/>
                  <a:pt x="1068707" y="1826893"/>
                  <a:pt x="1079500" y="1816100"/>
                </a:cubicBezTo>
                <a:cubicBezTo>
                  <a:pt x="1115896" y="1779704"/>
                  <a:pt x="1114383" y="1798658"/>
                  <a:pt x="1155700" y="1778000"/>
                </a:cubicBezTo>
                <a:cubicBezTo>
                  <a:pt x="1169352" y="1771174"/>
                  <a:pt x="1182074" y="1762371"/>
                  <a:pt x="1193800" y="1752600"/>
                </a:cubicBezTo>
                <a:cubicBezTo>
                  <a:pt x="1207598" y="1741102"/>
                  <a:pt x="1216306" y="1723411"/>
                  <a:pt x="1231900" y="1714500"/>
                </a:cubicBezTo>
                <a:cubicBezTo>
                  <a:pt x="1247055" y="1705840"/>
                  <a:pt x="1265917" y="1706595"/>
                  <a:pt x="1282700" y="1701800"/>
                </a:cubicBezTo>
                <a:cubicBezTo>
                  <a:pt x="1295572" y="1698122"/>
                  <a:pt x="1308100" y="1693333"/>
                  <a:pt x="1320800" y="1689100"/>
                </a:cubicBezTo>
                <a:cubicBezTo>
                  <a:pt x="1329267" y="1676400"/>
                  <a:pt x="1334281" y="1660535"/>
                  <a:pt x="1346200" y="1651000"/>
                </a:cubicBezTo>
                <a:cubicBezTo>
                  <a:pt x="1356653" y="1642637"/>
                  <a:pt x="1372326" y="1644287"/>
                  <a:pt x="1384300" y="1638300"/>
                </a:cubicBezTo>
                <a:cubicBezTo>
                  <a:pt x="1397952" y="1631474"/>
                  <a:pt x="1409700" y="1621367"/>
                  <a:pt x="1422400" y="1612900"/>
                </a:cubicBezTo>
                <a:cubicBezTo>
                  <a:pt x="1430867" y="1600200"/>
                  <a:pt x="1437007" y="1585593"/>
                  <a:pt x="1447800" y="1574800"/>
                </a:cubicBezTo>
                <a:cubicBezTo>
                  <a:pt x="1477989" y="1544611"/>
                  <a:pt x="1524374" y="1536575"/>
                  <a:pt x="1562100" y="1524000"/>
                </a:cubicBezTo>
                <a:lnTo>
                  <a:pt x="1600200" y="1511300"/>
                </a:lnTo>
                <a:lnTo>
                  <a:pt x="1676400" y="1485900"/>
                </a:lnTo>
                <a:lnTo>
                  <a:pt x="1714500" y="1473200"/>
                </a:lnTo>
                <a:lnTo>
                  <a:pt x="1739900" y="1397000"/>
                </a:lnTo>
                <a:cubicBezTo>
                  <a:pt x="1744133" y="1384300"/>
                  <a:pt x="1749353" y="1371887"/>
                  <a:pt x="1752600" y="1358900"/>
                </a:cubicBezTo>
                <a:cubicBezTo>
                  <a:pt x="1772775" y="1278201"/>
                  <a:pt x="1760505" y="1324883"/>
                  <a:pt x="1790700" y="1219200"/>
                </a:cubicBezTo>
                <a:cubicBezTo>
                  <a:pt x="1801435" y="918624"/>
                  <a:pt x="1796996" y="924596"/>
                  <a:pt x="1816100" y="685800"/>
                </a:cubicBezTo>
                <a:cubicBezTo>
                  <a:pt x="1819829" y="639190"/>
                  <a:pt x="1823337" y="592538"/>
                  <a:pt x="1828800" y="546100"/>
                </a:cubicBezTo>
                <a:cubicBezTo>
                  <a:pt x="1830834" y="528810"/>
                  <a:pt x="1849023" y="405618"/>
                  <a:pt x="1866900" y="393700"/>
                </a:cubicBezTo>
                <a:lnTo>
                  <a:pt x="1905000" y="368300"/>
                </a:lnTo>
                <a:cubicBezTo>
                  <a:pt x="1909233" y="355600"/>
                  <a:pt x="1909337" y="340653"/>
                  <a:pt x="1917700" y="330200"/>
                </a:cubicBezTo>
                <a:cubicBezTo>
                  <a:pt x="1927235" y="318281"/>
                  <a:pt x="1941852" y="310999"/>
                  <a:pt x="1955800" y="304800"/>
                </a:cubicBezTo>
                <a:cubicBezTo>
                  <a:pt x="1980266" y="293926"/>
                  <a:pt x="2006600" y="287867"/>
                  <a:pt x="2032000" y="279400"/>
                </a:cubicBezTo>
                <a:cubicBezTo>
                  <a:pt x="2090578" y="259874"/>
                  <a:pt x="2056973" y="269325"/>
                  <a:pt x="2133600" y="254000"/>
                </a:cubicBezTo>
                <a:cubicBezTo>
                  <a:pt x="2193977" y="213748"/>
                  <a:pt x="2166873" y="243080"/>
                  <a:pt x="2197100" y="152400"/>
                </a:cubicBezTo>
                <a:lnTo>
                  <a:pt x="2209800" y="114300"/>
                </a:lnTo>
                <a:cubicBezTo>
                  <a:pt x="2214033" y="101600"/>
                  <a:pt x="2211361" y="83626"/>
                  <a:pt x="2222500" y="76200"/>
                </a:cubicBezTo>
                <a:cubicBezTo>
                  <a:pt x="2247900" y="59267"/>
                  <a:pt x="2269740" y="35053"/>
                  <a:pt x="2298700" y="25400"/>
                </a:cubicBezTo>
                <a:cubicBezTo>
                  <a:pt x="2340816" y="11361"/>
                  <a:pt x="2336800" y="26087"/>
                  <a:pt x="2349500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4325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981200" y="1295400"/>
            <a:ext cx="5410200" cy="4191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dirty="0" smtClean="0"/>
              <a:t>Back</a:t>
            </a:r>
            <a:endParaRPr lang="zh-CN" altLang="en-US" sz="8800" dirty="0"/>
          </a:p>
        </p:txBody>
      </p:sp>
      <p:pic>
        <p:nvPicPr>
          <p:cNvPr id="3" name="pic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1" name="selectMe"/>
          <p:cNvSpPr/>
          <p:nvPr/>
        </p:nvSpPr>
        <p:spPr>
          <a:xfrm>
            <a:off x="2476500" y="2057400"/>
            <a:ext cx="5715042" cy="3314700"/>
          </a:xfrm>
          <a:custGeom>
            <a:avLst/>
            <a:gdLst>
              <a:gd name="connsiteX0" fmla="*/ 2349500 w 5715042"/>
              <a:gd name="connsiteY0" fmla="*/ 0 h 3314700"/>
              <a:gd name="connsiteX1" fmla="*/ 2349500 w 5715042"/>
              <a:gd name="connsiteY1" fmla="*/ 0 h 3314700"/>
              <a:gd name="connsiteX2" fmla="*/ 3340100 w 5715042"/>
              <a:gd name="connsiteY2" fmla="*/ 12700 h 3314700"/>
              <a:gd name="connsiteX3" fmla="*/ 3365500 w 5715042"/>
              <a:gd name="connsiteY3" fmla="*/ 50800 h 3314700"/>
              <a:gd name="connsiteX4" fmla="*/ 3403600 w 5715042"/>
              <a:gd name="connsiteY4" fmla="*/ 76200 h 3314700"/>
              <a:gd name="connsiteX5" fmla="*/ 3441700 w 5715042"/>
              <a:gd name="connsiteY5" fmla="*/ 88900 h 3314700"/>
              <a:gd name="connsiteX6" fmla="*/ 3530600 w 5715042"/>
              <a:gd name="connsiteY6" fmla="*/ 114300 h 3314700"/>
              <a:gd name="connsiteX7" fmla="*/ 3517900 w 5715042"/>
              <a:gd name="connsiteY7" fmla="*/ 215900 h 3314700"/>
              <a:gd name="connsiteX8" fmla="*/ 3505200 w 5715042"/>
              <a:gd name="connsiteY8" fmla="*/ 254000 h 3314700"/>
              <a:gd name="connsiteX9" fmla="*/ 3543300 w 5715042"/>
              <a:gd name="connsiteY9" fmla="*/ 266700 h 3314700"/>
              <a:gd name="connsiteX10" fmla="*/ 3619500 w 5715042"/>
              <a:gd name="connsiteY10" fmla="*/ 241300 h 3314700"/>
              <a:gd name="connsiteX11" fmla="*/ 3657600 w 5715042"/>
              <a:gd name="connsiteY11" fmla="*/ 228600 h 3314700"/>
              <a:gd name="connsiteX12" fmla="*/ 3683000 w 5715042"/>
              <a:gd name="connsiteY12" fmla="*/ 749300 h 3314700"/>
              <a:gd name="connsiteX13" fmla="*/ 3771900 w 5715042"/>
              <a:gd name="connsiteY13" fmla="*/ 863600 h 3314700"/>
              <a:gd name="connsiteX14" fmla="*/ 3810000 w 5715042"/>
              <a:gd name="connsiteY14" fmla="*/ 889000 h 3314700"/>
              <a:gd name="connsiteX15" fmla="*/ 3848100 w 5715042"/>
              <a:gd name="connsiteY15" fmla="*/ 838200 h 3314700"/>
              <a:gd name="connsiteX16" fmla="*/ 3898900 w 5715042"/>
              <a:gd name="connsiteY16" fmla="*/ 571500 h 3314700"/>
              <a:gd name="connsiteX17" fmla="*/ 3924300 w 5715042"/>
              <a:gd name="connsiteY17" fmla="*/ 609600 h 3314700"/>
              <a:gd name="connsiteX18" fmla="*/ 3937000 w 5715042"/>
              <a:gd name="connsiteY18" fmla="*/ 660400 h 3314700"/>
              <a:gd name="connsiteX19" fmla="*/ 3962400 w 5715042"/>
              <a:gd name="connsiteY19" fmla="*/ 876300 h 3314700"/>
              <a:gd name="connsiteX20" fmla="*/ 3975100 w 5715042"/>
              <a:gd name="connsiteY20" fmla="*/ 965200 h 3314700"/>
              <a:gd name="connsiteX21" fmla="*/ 4000500 w 5715042"/>
              <a:gd name="connsiteY21" fmla="*/ 1092200 h 3314700"/>
              <a:gd name="connsiteX22" fmla="*/ 4025900 w 5715042"/>
              <a:gd name="connsiteY22" fmla="*/ 1155700 h 3314700"/>
              <a:gd name="connsiteX23" fmla="*/ 4038600 w 5715042"/>
              <a:gd name="connsiteY23" fmla="*/ 1409700 h 3314700"/>
              <a:gd name="connsiteX24" fmla="*/ 4127500 w 5715042"/>
              <a:gd name="connsiteY24" fmla="*/ 1498600 h 3314700"/>
              <a:gd name="connsiteX25" fmla="*/ 4203700 w 5715042"/>
              <a:gd name="connsiteY25" fmla="*/ 1549400 h 3314700"/>
              <a:gd name="connsiteX26" fmla="*/ 4292600 w 5715042"/>
              <a:gd name="connsiteY26" fmla="*/ 1600200 h 3314700"/>
              <a:gd name="connsiteX27" fmla="*/ 4330700 w 5715042"/>
              <a:gd name="connsiteY27" fmla="*/ 1638300 h 3314700"/>
              <a:gd name="connsiteX28" fmla="*/ 4368800 w 5715042"/>
              <a:gd name="connsiteY28" fmla="*/ 1663700 h 3314700"/>
              <a:gd name="connsiteX29" fmla="*/ 4406900 w 5715042"/>
              <a:gd name="connsiteY29" fmla="*/ 1701800 h 3314700"/>
              <a:gd name="connsiteX30" fmla="*/ 4521200 w 5715042"/>
              <a:gd name="connsiteY30" fmla="*/ 1765300 h 3314700"/>
              <a:gd name="connsiteX31" fmla="*/ 4635500 w 5715042"/>
              <a:gd name="connsiteY31" fmla="*/ 1854200 h 3314700"/>
              <a:gd name="connsiteX32" fmla="*/ 4673600 w 5715042"/>
              <a:gd name="connsiteY32" fmla="*/ 1879600 h 3314700"/>
              <a:gd name="connsiteX33" fmla="*/ 4800600 w 5715042"/>
              <a:gd name="connsiteY33" fmla="*/ 1917700 h 3314700"/>
              <a:gd name="connsiteX34" fmla="*/ 4876800 w 5715042"/>
              <a:gd name="connsiteY34" fmla="*/ 1955800 h 3314700"/>
              <a:gd name="connsiteX35" fmla="*/ 5003800 w 5715042"/>
              <a:gd name="connsiteY35" fmla="*/ 2019300 h 3314700"/>
              <a:gd name="connsiteX36" fmla="*/ 5092700 w 5715042"/>
              <a:gd name="connsiteY36" fmla="*/ 2057400 h 3314700"/>
              <a:gd name="connsiteX37" fmla="*/ 5130800 w 5715042"/>
              <a:gd name="connsiteY37" fmla="*/ 2082800 h 3314700"/>
              <a:gd name="connsiteX38" fmla="*/ 5219700 w 5715042"/>
              <a:gd name="connsiteY38" fmla="*/ 2108200 h 3314700"/>
              <a:gd name="connsiteX39" fmla="*/ 5334000 w 5715042"/>
              <a:gd name="connsiteY39" fmla="*/ 2159000 h 3314700"/>
              <a:gd name="connsiteX40" fmla="*/ 5372100 w 5715042"/>
              <a:gd name="connsiteY40" fmla="*/ 2171700 h 3314700"/>
              <a:gd name="connsiteX41" fmla="*/ 5410200 w 5715042"/>
              <a:gd name="connsiteY41" fmla="*/ 2209800 h 3314700"/>
              <a:gd name="connsiteX42" fmla="*/ 5448300 w 5715042"/>
              <a:gd name="connsiteY42" fmla="*/ 2222500 h 3314700"/>
              <a:gd name="connsiteX43" fmla="*/ 5486400 w 5715042"/>
              <a:gd name="connsiteY43" fmla="*/ 2247900 h 3314700"/>
              <a:gd name="connsiteX44" fmla="*/ 5524500 w 5715042"/>
              <a:gd name="connsiteY44" fmla="*/ 2260600 h 3314700"/>
              <a:gd name="connsiteX45" fmla="*/ 5562600 w 5715042"/>
              <a:gd name="connsiteY45" fmla="*/ 2286000 h 3314700"/>
              <a:gd name="connsiteX46" fmla="*/ 5600700 w 5715042"/>
              <a:gd name="connsiteY46" fmla="*/ 2298700 h 3314700"/>
              <a:gd name="connsiteX47" fmla="*/ 5676900 w 5715042"/>
              <a:gd name="connsiteY47" fmla="*/ 2349500 h 3314700"/>
              <a:gd name="connsiteX48" fmla="*/ 5715000 w 5715042"/>
              <a:gd name="connsiteY48" fmla="*/ 2501900 h 3314700"/>
              <a:gd name="connsiteX49" fmla="*/ 5676900 w 5715042"/>
              <a:gd name="connsiteY49" fmla="*/ 2768600 h 3314700"/>
              <a:gd name="connsiteX50" fmla="*/ 5638800 w 5715042"/>
              <a:gd name="connsiteY50" fmla="*/ 2806700 h 3314700"/>
              <a:gd name="connsiteX51" fmla="*/ 5575300 w 5715042"/>
              <a:gd name="connsiteY51" fmla="*/ 2921000 h 3314700"/>
              <a:gd name="connsiteX52" fmla="*/ 5511800 w 5715042"/>
              <a:gd name="connsiteY52" fmla="*/ 2971800 h 3314700"/>
              <a:gd name="connsiteX53" fmla="*/ 5435600 w 5715042"/>
              <a:gd name="connsiteY53" fmla="*/ 3022600 h 3314700"/>
              <a:gd name="connsiteX54" fmla="*/ 5397500 w 5715042"/>
              <a:gd name="connsiteY54" fmla="*/ 3035300 h 3314700"/>
              <a:gd name="connsiteX55" fmla="*/ 5359400 w 5715042"/>
              <a:gd name="connsiteY55" fmla="*/ 3060700 h 3314700"/>
              <a:gd name="connsiteX56" fmla="*/ 5308600 w 5715042"/>
              <a:gd name="connsiteY56" fmla="*/ 3073400 h 3314700"/>
              <a:gd name="connsiteX57" fmla="*/ 5270500 w 5715042"/>
              <a:gd name="connsiteY57" fmla="*/ 3086100 h 3314700"/>
              <a:gd name="connsiteX58" fmla="*/ 5219700 w 5715042"/>
              <a:gd name="connsiteY58" fmla="*/ 3098800 h 3314700"/>
              <a:gd name="connsiteX59" fmla="*/ 5118100 w 5715042"/>
              <a:gd name="connsiteY59" fmla="*/ 3136900 h 3314700"/>
              <a:gd name="connsiteX60" fmla="*/ 5067300 w 5715042"/>
              <a:gd name="connsiteY60" fmla="*/ 3149600 h 3314700"/>
              <a:gd name="connsiteX61" fmla="*/ 4749800 w 5715042"/>
              <a:gd name="connsiteY61" fmla="*/ 3225800 h 3314700"/>
              <a:gd name="connsiteX62" fmla="*/ 4356100 w 5715042"/>
              <a:gd name="connsiteY62" fmla="*/ 3238500 h 3314700"/>
              <a:gd name="connsiteX63" fmla="*/ 4203700 w 5715042"/>
              <a:gd name="connsiteY63" fmla="*/ 3251200 h 3314700"/>
              <a:gd name="connsiteX64" fmla="*/ 4076700 w 5715042"/>
              <a:gd name="connsiteY64" fmla="*/ 3276600 h 3314700"/>
              <a:gd name="connsiteX65" fmla="*/ 3810000 w 5715042"/>
              <a:gd name="connsiteY65" fmla="*/ 3289300 h 3314700"/>
              <a:gd name="connsiteX66" fmla="*/ 2768600 w 5715042"/>
              <a:gd name="connsiteY66" fmla="*/ 3314700 h 3314700"/>
              <a:gd name="connsiteX67" fmla="*/ 1498600 w 5715042"/>
              <a:gd name="connsiteY67" fmla="*/ 3289300 h 3314700"/>
              <a:gd name="connsiteX68" fmla="*/ 1397000 w 5715042"/>
              <a:gd name="connsiteY68" fmla="*/ 3276600 h 3314700"/>
              <a:gd name="connsiteX69" fmla="*/ 1219200 w 5715042"/>
              <a:gd name="connsiteY69" fmla="*/ 3238500 h 3314700"/>
              <a:gd name="connsiteX70" fmla="*/ 1155700 w 5715042"/>
              <a:gd name="connsiteY70" fmla="*/ 3225800 h 3314700"/>
              <a:gd name="connsiteX71" fmla="*/ 1003300 w 5715042"/>
              <a:gd name="connsiteY71" fmla="*/ 3200400 h 3314700"/>
              <a:gd name="connsiteX72" fmla="*/ 952500 w 5715042"/>
              <a:gd name="connsiteY72" fmla="*/ 3175000 h 3314700"/>
              <a:gd name="connsiteX73" fmla="*/ 838200 w 5715042"/>
              <a:gd name="connsiteY73" fmla="*/ 3149600 h 3314700"/>
              <a:gd name="connsiteX74" fmla="*/ 749300 w 5715042"/>
              <a:gd name="connsiteY74" fmla="*/ 3124200 h 3314700"/>
              <a:gd name="connsiteX75" fmla="*/ 698500 w 5715042"/>
              <a:gd name="connsiteY75" fmla="*/ 3086100 h 3314700"/>
              <a:gd name="connsiteX76" fmla="*/ 660400 w 5715042"/>
              <a:gd name="connsiteY76" fmla="*/ 3073400 h 3314700"/>
              <a:gd name="connsiteX77" fmla="*/ 596900 w 5715042"/>
              <a:gd name="connsiteY77" fmla="*/ 3048000 h 3314700"/>
              <a:gd name="connsiteX78" fmla="*/ 520700 w 5715042"/>
              <a:gd name="connsiteY78" fmla="*/ 2997200 h 3314700"/>
              <a:gd name="connsiteX79" fmla="*/ 482600 w 5715042"/>
              <a:gd name="connsiteY79" fmla="*/ 2984500 h 3314700"/>
              <a:gd name="connsiteX80" fmla="*/ 444500 w 5715042"/>
              <a:gd name="connsiteY80" fmla="*/ 2959100 h 3314700"/>
              <a:gd name="connsiteX81" fmla="*/ 393700 w 5715042"/>
              <a:gd name="connsiteY81" fmla="*/ 2933700 h 3314700"/>
              <a:gd name="connsiteX82" fmla="*/ 355600 w 5715042"/>
              <a:gd name="connsiteY82" fmla="*/ 2908300 h 3314700"/>
              <a:gd name="connsiteX83" fmla="*/ 304800 w 5715042"/>
              <a:gd name="connsiteY83" fmla="*/ 2882900 h 3314700"/>
              <a:gd name="connsiteX84" fmla="*/ 203200 w 5715042"/>
              <a:gd name="connsiteY84" fmla="*/ 2781300 h 3314700"/>
              <a:gd name="connsiteX85" fmla="*/ 127000 w 5715042"/>
              <a:gd name="connsiteY85" fmla="*/ 2730500 h 3314700"/>
              <a:gd name="connsiteX86" fmla="*/ 76200 w 5715042"/>
              <a:gd name="connsiteY86" fmla="*/ 2654300 h 3314700"/>
              <a:gd name="connsiteX87" fmla="*/ 25400 w 5715042"/>
              <a:gd name="connsiteY87" fmla="*/ 2552700 h 3314700"/>
              <a:gd name="connsiteX88" fmla="*/ 0 w 5715042"/>
              <a:gd name="connsiteY88" fmla="*/ 2463800 h 3314700"/>
              <a:gd name="connsiteX89" fmla="*/ 12700 w 5715042"/>
              <a:gd name="connsiteY89" fmla="*/ 2387600 h 3314700"/>
              <a:gd name="connsiteX90" fmla="*/ 50800 w 5715042"/>
              <a:gd name="connsiteY90" fmla="*/ 2349500 h 3314700"/>
              <a:gd name="connsiteX91" fmla="*/ 88900 w 5715042"/>
              <a:gd name="connsiteY91" fmla="*/ 2336800 h 3314700"/>
              <a:gd name="connsiteX92" fmla="*/ 139700 w 5715042"/>
              <a:gd name="connsiteY92" fmla="*/ 2298700 h 3314700"/>
              <a:gd name="connsiteX93" fmla="*/ 292100 w 5715042"/>
              <a:gd name="connsiteY93" fmla="*/ 2235200 h 3314700"/>
              <a:gd name="connsiteX94" fmla="*/ 368300 w 5715042"/>
              <a:gd name="connsiteY94" fmla="*/ 2209800 h 3314700"/>
              <a:gd name="connsiteX95" fmla="*/ 457200 w 5715042"/>
              <a:gd name="connsiteY95" fmla="*/ 2197100 h 3314700"/>
              <a:gd name="connsiteX96" fmla="*/ 533400 w 5715042"/>
              <a:gd name="connsiteY96" fmla="*/ 2159000 h 3314700"/>
              <a:gd name="connsiteX97" fmla="*/ 622300 w 5715042"/>
              <a:gd name="connsiteY97" fmla="*/ 2120900 h 3314700"/>
              <a:gd name="connsiteX98" fmla="*/ 787400 w 5715042"/>
              <a:gd name="connsiteY98" fmla="*/ 2019300 h 3314700"/>
              <a:gd name="connsiteX99" fmla="*/ 838200 w 5715042"/>
              <a:gd name="connsiteY99" fmla="*/ 1981200 h 3314700"/>
              <a:gd name="connsiteX100" fmla="*/ 927100 w 5715042"/>
              <a:gd name="connsiteY100" fmla="*/ 1943100 h 3314700"/>
              <a:gd name="connsiteX101" fmla="*/ 965200 w 5715042"/>
              <a:gd name="connsiteY101" fmla="*/ 1892300 h 3314700"/>
              <a:gd name="connsiteX102" fmla="*/ 1016000 w 5715042"/>
              <a:gd name="connsiteY102" fmla="*/ 1879600 h 3314700"/>
              <a:gd name="connsiteX103" fmla="*/ 1054100 w 5715042"/>
              <a:gd name="connsiteY103" fmla="*/ 1854200 h 3314700"/>
              <a:gd name="connsiteX104" fmla="*/ 1079500 w 5715042"/>
              <a:gd name="connsiteY104" fmla="*/ 1816100 h 3314700"/>
              <a:gd name="connsiteX105" fmla="*/ 1155700 w 5715042"/>
              <a:gd name="connsiteY105" fmla="*/ 1778000 h 3314700"/>
              <a:gd name="connsiteX106" fmla="*/ 1193800 w 5715042"/>
              <a:gd name="connsiteY106" fmla="*/ 1752600 h 3314700"/>
              <a:gd name="connsiteX107" fmla="*/ 1231900 w 5715042"/>
              <a:gd name="connsiteY107" fmla="*/ 1714500 h 3314700"/>
              <a:gd name="connsiteX108" fmla="*/ 1282700 w 5715042"/>
              <a:gd name="connsiteY108" fmla="*/ 1701800 h 3314700"/>
              <a:gd name="connsiteX109" fmla="*/ 1320800 w 5715042"/>
              <a:gd name="connsiteY109" fmla="*/ 1689100 h 3314700"/>
              <a:gd name="connsiteX110" fmla="*/ 1346200 w 5715042"/>
              <a:gd name="connsiteY110" fmla="*/ 1651000 h 3314700"/>
              <a:gd name="connsiteX111" fmla="*/ 1384300 w 5715042"/>
              <a:gd name="connsiteY111" fmla="*/ 1638300 h 3314700"/>
              <a:gd name="connsiteX112" fmla="*/ 1422400 w 5715042"/>
              <a:gd name="connsiteY112" fmla="*/ 1612900 h 3314700"/>
              <a:gd name="connsiteX113" fmla="*/ 1447800 w 5715042"/>
              <a:gd name="connsiteY113" fmla="*/ 1574800 h 3314700"/>
              <a:gd name="connsiteX114" fmla="*/ 1562100 w 5715042"/>
              <a:gd name="connsiteY114" fmla="*/ 1524000 h 3314700"/>
              <a:gd name="connsiteX115" fmla="*/ 1600200 w 5715042"/>
              <a:gd name="connsiteY115" fmla="*/ 1511300 h 3314700"/>
              <a:gd name="connsiteX116" fmla="*/ 1676400 w 5715042"/>
              <a:gd name="connsiteY116" fmla="*/ 1485900 h 3314700"/>
              <a:gd name="connsiteX117" fmla="*/ 1714500 w 5715042"/>
              <a:gd name="connsiteY117" fmla="*/ 1473200 h 3314700"/>
              <a:gd name="connsiteX118" fmla="*/ 1739900 w 5715042"/>
              <a:gd name="connsiteY118" fmla="*/ 1397000 h 3314700"/>
              <a:gd name="connsiteX119" fmla="*/ 1752600 w 5715042"/>
              <a:gd name="connsiteY119" fmla="*/ 1358900 h 3314700"/>
              <a:gd name="connsiteX120" fmla="*/ 1790700 w 5715042"/>
              <a:gd name="connsiteY120" fmla="*/ 1219200 h 3314700"/>
              <a:gd name="connsiteX121" fmla="*/ 1816100 w 5715042"/>
              <a:gd name="connsiteY121" fmla="*/ 685800 h 3314700"/>
              <a:gd name="connsiteX122" fmla="*/ 1828800 w 5715042"/>
              <a:gd name="connsiteY122" fmla="*/ 546100 h 3314700"/>
              <a:gd name="connsiteX123" fmla="*/ 1866900 w 5715042"/>
              <a:gd name="connsiteY123" fmla="*/ 393700 h 3314700"/>
              <a:gd name="connsiteX124" fmla="*/ 1905000 w 5715042"/>
              <a:gd name="connsiteY124" fmla="*/ 368300 h 3314700"/>
              <a:gd name="connsiteX125" fmla="*/ 1917700 w 5715042"/>
              <a:gd name="connsiteY125" fmla="*/ 330200 h 3314700"/>
              <a:gd name="connsiteX126" fmla="*/ 1955800 w 5715042"/>
              <a:gd name="connsiteY126" fmla="*/ 304800 h 3314700"/>
              <a:gd name="connsiteX127" fmla="*/ 2032000 w 5715042"/>
              <a:gd name="connsiteY127" fmla="*/ 279400 h 3314700"/>
              <a:gd name="connsiteX128" fmla="*/ 2133600 w 5715042"/>
              <a:gd name="connsiteY128" fmla="*/ 254000 h 3314700"/>
              <a:gd name="connsiteX129" fmla="*/ 2197100 w 5715042"/>
              <a:gd name="connsiteY129" fmla="*/ 152400 h 3314700"/>
              <a:gd name="connsiteX130" fmla="*/ 2209800 w 5715042"/>
              <a:gd name="connsiteY130" fmla="*/ 114300 h 3314700"/>
              <a:gd name="connsiteX131" fmla="*/ 2222500 w 5715042"/>
              <a:gd name="connsiteY131" fmla="*/ 76200 h 3314700"/>
              <a:gd name="connsiteX132" fmla="*/ 2298700 w 5715042"/>
              <a:gd name="connsiteY132" fmla="*/ 25400 h 3314700"/>
              <a:gd name="connsiteX133" fmla="*/ 2349500 w 5715042"/>
              <a:gd name="connsiteY133" fmla="*/ 0 h 3314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5715042" h="3314700">
                <a:moveTo>
                  <a:pt x="2349500" y="0"/>
                </a:moveTo>
                <a:lnTo>
                  <a:pt x="2349500" y="0"/>
                </a:lnTo>
                <a:lnTo>
                  <a:pt x="3340100" y="12700"/>
                </a:lnTo>
                <a:cubicBezTo>
                  <a:pt x="3355344" y="13462"/>
                  <a:pt x="3354707" y="40007"/>
                  <a:pt x="3365500" y="50800"/>
                </a:cubicBezTo>
                <a:cubicBezTo>
                  <a:pt x="3376293" y="61593"/>
                  <a:pt x="3389948" y="69374"/>
                  <a:pt x="3403600" y="76200"/>
                </a:cubicBezTo>
                <a:cubicBezTo>
                  <a:pt x="3415574" y="82187"/>
                  <a:pt x="3428878" y="85053"/>
                  <a:pt x="3441700" y="88900"/>
                </a:cubicBezTo>
                <a:cubicBezTo>
                  <a:pt x="3471219" y="97756"/>
                  <a:pt x="3500967" y="105833"/>
                  <a:pt x="3530600" y="114300"/>
                </a:cubicBezTo>
                <a:cubicBezTo>
                  <a:pt x="3526367" y="148167"/>
                  <a:pt x="3524005" y="182320"/>
                  <a:pt x="3517900" y="215900"/>
                </a:cubicBezTo>
                <a:cubicBezTo>
                  <a:pt x="3515505" y="229071"/>
                  <a:pt x="3499213" y="242026"/>
                  <a:pt x="3505200" y="254000"/>
                </a:cubicBezTo>
                <a:cubicBezTo>
                  <a:pt x="3511187" y="265974"/>
                  <a:pt x="3530600" y="262467"/>
                  <a:pt x="3543300" y="266700"/>
                </a:cubicBezTo>
                <a:lnTo>
                  <a:pt x="3619500" y="241300"/>
                </a:lnTo>
                <a:lnTo>
                  <a:pt x="3657600" y="228600"/>
                </a:lnTo>
                <a:cubicBezTo>
                  <a:pt x="3726655" y="435764"/>
                  <a:pt x="3604237" y="56185"/>
                  <a:pt x="3683000" y="749300"/>
                </a:cubicBezTo>
                <a:cubicBezTo>
                  <a:pt x="3685962" y="775369"/>
                  <a:pt x="3746221" y="842201"/>
                  <a:pt x="3771900" y="863600"/>
                </a:cubicBezTo>
                <a:cubicBezTo>
                  <a:pt x="3783626" y="873371"/>
                  <a:pt x="3797300" y="880533"/>
                  <a:pt x="3810000" y="889000"/>
                </a:cubicBezTo>
                <a:cubicBezTo>
                  <a:pt x="3822700" y="872067"/>
                  <a:pt x="3844881" y="859121"/>
                  <a:pt x="3848100" y="838200"/>
                </a:cubicBezTo>
                <a:cubicBezTo>
                  <a:pt x="3891594" y="555489"/>
                  <a:pt x="3768020" y="527873"/>
                  <a:pt x="3898900" y="571500"/>
                </a:cubicBezTo>
                <a:cubicBezTo>
                  <a:pt x="3907367" y="584200"/>
                  <a:pt x="3918287" y="595571"/>
                  <a:pt x="3924300" y="609600"/>
                </a:cubicBezTo>
                <a:cubicBezTo>
                  <a:pt x="3931176" y="625643"/>
                  <a:pt x="3933577" y="643284"/>
                  <a:pt x="3937000" y="660400"/>
                </a:cubicBezTo>
                <a:cubicBezTo>
                  <a:pt x="3956429" y="757546"/>
                  <a:pt x="3949108" y="756672"/>
                  <a:pt x="3962400" y="876300"/>
                </a:cubicBezTo>
                <a:cubicBezTo>
                  <a:pt x="3965706" y="906051"/>
                  <a:pt x="3970548" y="935614"/>
                  <a:pt x="3975100" y="965200"/>
                </a:cubicBezTo>
                <a:cubicBezTo>
                  <a:pt x="3980460" y="1000037"/>
                  <a:pt x="3988475" y="1056126"/>
                  <a:pt x="4000500" y="1092200"/>
                </a:cubicBezTo>
                <a:cubicBezTo>
                  <a:pt x="4007709" y="1113827"/>
                  <a:pt x="4017433" y="1134533"/>
                  <a:pt x="4025900" y="1155700"/>
                </a:cubicBezTo>
                <a:cubicBezTo>
                  <a:pt x="4030133" y="1240367"/>
                  <a:pt x="4022591" y="1326453"/>
                  <a:pt x="4038600" y="1409700"/>
                </a:cubicBezTo>
                <a:cubicBezTo>
                  <a:pt x="4057757" y="1509316"/>
                  <a:pt x="4077572" y="1470862"/>
                  <a:pt x="4127500" y="1498600"/>
                </a:cubicBezTo>
                <a:cubicBezTo>
                  <a:pt x="4154185" y="1513425"/>
                  <a:pt x="4176396" y="1535748"/>
                  <a:pt x="4203700" y="1549400"/>
                </a:cubicBezTo>
                <a:cubicBezTo>
                  <a:pt x="4234754" y="1564927"/>
                  <a:pt x="4265674" y="1577761"/>
                  <a:pt x="4292600" y="1600200"/>
                </a:cubicBezTo>
                <a:cubicBezTo>
                  <a:pt x="4306398" y="1611698"/>
                  <a:pt x="4316902" y="1626802"/>
                  <a:pt x="4330700" y="1638300"/>
                </a:cubicBezTo>
                <a:cubicBezTo>
                  <a:pt x="4342426" y="1648071"/>
                  <a:pt x="4357074" y="1653929"/>
                  <a:pt x="4368800" y="1663700"/>
                </a:cubicBezTo>
                <a:cubicBezTo>
                  <a:pt x="4382598" y="1675198"/>
                  <a:pt x="4391956" y="1691837"/>
                  <a:pt x="4406900" y="1701800"/>
                </a:cubicBezTo>
                <a:cubicBezTo>
                  <a:pt x="4502720" y="1765680"/>
                  <a:pt x="4368279" y="1612379"/>
                  <a:pt x="4521200" y="1765300"/>
                </a:cubicBezTo>
                <a:cubicBezTo>
                  <a:pt x="4580886" y="1824986"/>
                  <a:pt x="4544356" y="1793437"/>
                  <a:pt x="4635500" y="1854200"/>
                </a:cubicBezTo>
                <a:cubicBezTo>
                  <a:pt x="4648200" y="1862667"/>
                  <a:pt x="4658792" y="1875898"/>
                  <a:pt x="4673600" y="1879600"/>
                </a:cubicBezTo>
                <a:cubicBezTo>
                  <a:pt x="4701997" y="1886699"/>
                  <a:pt x="4782048" y="1905332"/>
                  <a:pt x="4800600" y="1917700"/>
                </a:cubicBezTo>
                <a:cubicBezTo>
                  <a:pt x="4969740" y="2030460"/>
                  <a:pt x="4719059" y="1868166"/>
                  <a:pt x="4876800" y="1955800"/>
                </a:cubicBezTo>
                <a:cubicBezTo>
                  <a:pt x="5000513" y="2024530"/>
                  <a:pt x="4904522" y="1994480"/>
                  <a:pt x="5003800" y="2019300"/>
                </a:cubicBezTo>
                <a:cubicBezTo>
                  <a:pt x="5099452" y="2083068"/>
                  <a:pt x="4977886" y="2008194"/>
                  <a:pt x="5092700" y="2057400"/>
                </a:cubicBezTo>
                <a:cubicBezTo>
                  <a:pt x="5106729" y="2063413"/>
                  <a:pt x="5117148" y="2075974"/>
                  <a:pt x="5130800" y="2082800"/>
                </a:cubicBezTo>
                <a:cubicBezTo>
                  <a:pt x="5149020" y="2091910"/>
                  <a:pt x="5203424" y="2104131"/>
                  <a:pt x="5219700" y="2108200"/>
                </a:cubicBezTo>
                <a:cubicBezTo>
                  <a:pt x="5280077" y="2148452"/>
                  <a:pt x="5243320" y="2128773"/>
                  <a:pt x="5334000" y="2159000"/>
                </a:cubicBezTo>
                <a:lnTo>
                  <a:pt x="5372100" y="2171700"/>
                </a:lnTo>
                <a:cubicBezTo>
                  <a:pt x="5384800" y="2184400"/>
                  <a:pt x="5395256" y="2199837"/>
                  <a:pt x="5410200" y="2209800"/>
                </a:cubicBezTo>
                <a:cubicBezTo>
                  <a:pt x="5421339" y="2217226"/>
                  <a:pt x="5436326" y="2216513"/>
                  <a:pt x="5448300" y="2222500"/>
                </a:cubicBezTo>
                <a:cubicBezTo>
                  <a:pt x="5461952" y="2229326"/>
                  <a:pt x="5472748" y="2241074"/>
                  <a:pt x="5486400" y="2247900"/>
                </a:cubicBezTo>
                <a:cubicBezTo>
                  <a:pt x="5498374" y="2253887"/>
                  <a:pt x="5512526" y="2254613"/>
                  <a:pt x="5524500" y="2260600"/>
                </a:cubicBezTo>
                <a:cubicBezTo>
                  <a:pt x="5538152" y="2267426"/>
                  <a:pt x="5548948" y="2279174"/>
                  <a:pt x="5562600" y="2286000"/>
                </a:cubicBezTo>
                <a:cubicBezTo>
                  <a:pt x="5574574" y="2291987"/>
                  <a:pt x="5588998" y="2292199"/>
                  <a:pt x="5600700" y="2298700"/>
                </a:cubicBezTo>
                <a:cubicBezTo>
                  <a:pt x="5627385" y="2313525"/>
                  <a:pt x="5676900" y="2349500"/>
                  <a:pt x="5676900" y="2349500"/>
                </a:cubicBezTo>
                <a:cubicBezTo>
                  <a:pt x="5717836" y="2410904"/>
                  <a:pt x="5715000" y="2394008"/>
                  <a:pt x="5715000" y="2501900"/>
                </a:cubicBezTo>
                <a:cubicBezTo>
                  <a:pt x="5715000" y="2502446"/>
                  <a:pt x="5705961" y="2739539"/>
                  <a:pt x="5676900" y="2768600"/>
                </a:cubicBezTo>
                <a:lnTo>
                  <a:pt x="5638800" y="2806700"/>
                </a:lnTo>
                <a:cubicBezTo>
                  <a:pt x="5621703" y="2857990"/>
                  <a:pt x="5621538" y="2869624"/>
                  <a:pt x="5575300" y="2921000"/>
                </a:cubicBezTo>
                <a:cubicBezTo>
                  <a:pt x="5557167" y="2941148"/>
                  <a:pt x="5533722" y="2955857"/>
                  <a:pt x="5511800" y="2971800"/>
                </a:cubicBezTo>
                <a:cubicBezTo>
                  <a:pt x="5487112" y="2989755"/>
                  <a:pt x="5464560" y="3012947"/>
                  <a:pt x="5435600" y="3022600"/>
                </a:cubicBezTo>
                <a:cubicBezTo>
                  <a:pt x="5422900" y="3026833"/>
                  <a:pt x="5409474" y="3029313"/>
                  <a:pt x="5397500" y="3035300"/>
                </a:cubicBezTo>
                <a:cubicBezTo>
                  <a:pt x="5383848" y="3042126"/>
                  <a:pt x="5373429" y="3054687"/>
                  <a:pt x="5359400" y="3060700"/>
                </a:cubicBezTo>
                <a:cubicBezTo>
                  <a:pt x="5343357" y="3067576"/>
                  <a:pt x="5325383" y="3068605"/>
                  <a:pt x="5308600" y="3073400"/>
                </a:cubicBezTo>
                <a:cubicBezTo>
                  <a:pt x="5295728" y="3077078"/>
                  <a:pt x="5283372" y="3082422"/>
                  <a:pt x="5270500" y="3086100"/>
                </a:cubicBezTo>
                <a:cubicBezTo>
                  <a:pt x="5253717" y="3090895"/>
                  <a:pt x="5236259" y="3093280"/>
                  <a:pt x="5219700" y="3098800"/>
                </a:cubicBezTo>
                <a:cubicBezTo>
                  <a:pt x="5185386" y="3110238"/>
                  <a:pt x="5152414" y="3125462"/>
                  <a:pt x="5118100" y="3136900"/>
                </a:cubicBezTo>
                <a:cubicBezTo>
                  <a:pt x="5101541" y="3142420"/>
                  <a:pt x="5083859" y="3144080"/>
                  <a:pt x="5067300" y="3149600"/>
                </a:cubicBezTo>
                <a:cubicBezTo>
                  <a:pt x="4933372" y="3194243"/>
                  <a:pt x="4928385" y="3220039"/>
                  <a:pt x="4749800" y="3225800"/>
                </a:cubicBezTo>
                <a:lnTo>
                  <a:pt x="4356100" y="3238500"/>
                </a:lnTo>
                <a:cubicBezTo>
                  <a:pt x="4305300" y="3242733"/>
                  <a:pt x="4254209" y="3244312"/>
                  <a:pt x="4203700" y="3251200"/>
                </a:cubicBezTo>
                <a:cubicBezTo>
                  <a:pt x="4160924" y="3257033"/>
                  <a:pt x="4119671" y="3272442"/>
                  <a:pt x="4076700" y="3276600"/>
                </a:cubicBezTo>
                <a:cubicBezTo>
                  <a:pt x="3988113" y="3285173"/>
                  <a:pt x="3898942" y="3286066"/>
                  <a:pt x="3810000" y="3289300"/>
                </a:cubicBezTo>
                <a:cubicBezTo>
                  <a:pt x="3459271" y="3302054"/>
                  <a:pt x="3120989" y="3307359"/>
                  <a:pt x="2768600" y="3314700"/>
                </a:cubicBezTo>
                <a:cubicBezTo>
                  <a:pt x="2486976" y="3311347"/>
                  <a:pt x="1893944" y="3322245"/>
                  <a:pt x="1498600" y="3289300"/>
                </a:cubicBezTo>
                <a:cubicBezTo>
                  <a:pt x="1464588" y="3286466"/>
                  <a:pt x="1430580" y="3282705"/>
                  <a:pt x="1397000" y="3276600"/>
                </a:cubicBezTo>
                <a:cubicBezTo>
                  <a:pt x="1337366" y="3265757"/>
                  <a:pt x="1278512" y="3250987"/>
                  <a:pt x="1219200" y="3238500"/>
                </a:cubicBezTo>
                <a:cubicBezTo>
                  <a:pt x="1198077" y="3234053"/>
                  <a:pt x="1176992" y="3229349"/>
                  <a:pt x="1155700" y="3225800"/>
                </a:cubicBezTo>
                <a:lnTo>
                  <a:pt x="1003300" y="3200400"/>
                </a:lnTo>
                <a:cubicBezTo>
                  <a:pt x="986367" y="3191933"/>
                  <a:pt x="970227" y="3181647"/>
                  <a:pt x="952500" y="3175000"/>
                </a:cubicBezTo>
                <a:cubicBezTo>
                  <a:pt x="929974" y="3166553"/>
                  <a:pt x="857951" y="3153989"/>
                  <a:pt x="838200" y="3149600"/>
                </a:cubicBezTo>
                <a:cubicBezTo>
                  <a:pt x="790360" y="3138969"/>
                  <a:pt x="791728" y="3138343"/>
                  <a:pt x="749300" y="3124200"/>
                </a:cubicBezTo>
                <a:cubicBezTo>
                  <a:pt x="732367" y="3111500"/>
                  <a:pt x="716878" y="3096602"/>
                  <a:pt x="698500" y="3086100"/>
                </a:cubicBezTo>
                <a:cubicBezTo>
                  <a:pt x="686877" y="3079458"/>
                  <a:pt x="672935" y="3078100"/>
                  <a:pt x="660400" y="3073400"/>
                </a:cubicBezTo>
                <a:cubicBezTo>
                  <a:pt x="639054" y="3065395"/>
                  <a:pt x="616914" y="3058916"/>
                  <a:pt x="596900" y="3048000"/>
                </a:cubicBezTo>
                <a:cubicBezTo>
                  <a:pt x="570100" y="3033382"/>
                  <a:pt x="549660" y="3006853"/>
                  <a:pt x="520700" y="2997200"/>
                </a:cubicBezTo>
                <a:cubicBezTo>
                  <a:pt x="508000" y="2992967"/>
                  <a:pt x="494574" y="2990487"/>
                  <a:pt x="482600" y="2984500"/>
                </a:cubicBezTo>
                <a:cubicBezTo>
                  <a:pt x="468948" y="2977674"/>
                  <a:pt x="457752" y="2966673"/>
                  <a:pt x="444500" y="2959100"/>
                </a:cubicBezTo>
                <a:cubicBezTo>
                  <a:pt x="428062" y="2949707"/>
                  <a:pt x="410138" y="2943093"/>
                  <a:pt x="393700" y="2933700"/>
                </a:cubicBezTo>
                <a:cubicBezTo>
                  <a:pt x="380448" y="2926127"/>
                  <a:pt x="368852" y="2915873"/>
                  <a:pt x="355600" y="2908300"/>
                </a:cubicBezTo>
                <a:cubicBezTo>
                  <a:pt x="339162" y="2898907"/>
                  <a:pt x="319344" y="2895020"/>
                  <a:pt x="304800" y="2882900"/>
                </a:cubicBezTo>
                <a:cubicBezTo>
                  <a:pt x="268006" y="2852239"/>
                  <a:pt x="243051" y="2807867"/>
                  <a:pt x="203200" y="2781300"/>
                </a:cubicBezTo>
                <a:lnTo>
                  <a:pt x="127000" y="2730500"/>
                </a:lnTo>
                <a:cubicBezTo>
                  <a:pt x="110067" y="2705100"/>
                  <a:pt x="89852" y="2681604"/>
                  <a:pt x="76200" y="2654300"/>
                </a:cubicBezTo>
                <a:cubicBezTo>
                  <a:pt x="4865" y="2511631"/>
                  <a:pt x="138852" y="2703970"/>
                  <a:pt x="25400" y="2552700"/>
                </a:cubicBezTo>
                <a:cubicBezTo>
                  <a:pt x="19411" y="2534733"/>
                  <a:pt x="0" y="2479747"/>
                  <a:pt x="0" y="2463800"/>
                </a:cubicBezTo>
                <a:cubicBezTo>
                  <a:pt x="0" y="2438050"/>
                  <a:pt x="2242" y="2411131"/>
                  <a:pt x="12700" y="2387600"/>
                </a:cubicBezTo>
                <a:cubicBezTo>
                  <a:pt x="19994" y="2371187"/>
                  <a:pt x="35856" y="2359463"/>
                  <a:pt x="50800" y="2349500"/>
                </a:cubicBezTo>
                <a:cubicBezTo>
                  <a:pt x="61939" y="2342074"/>
                  <a:pt x="76200" y="2341033"/>
                  <a:pt x="88900" y="2336800"/>
                </a:cubicBezTo>
                <a:cubicBezTo>
                  <a:pt x="105833" y="2324100"/>
                  <a:pt x="121417" y="2309365"/>
                  <a:pt x="139700" y="2298700"/>
                </a:cubicBezTo>
                <a:cubicBezTo>
                  <a:pt x="255947" y="2230889"/>
                  <a:pt x="205011" y="2261327"/>
                  <a:pt x="292100" y="2235200"/>
                </a:cubicBezTo>
                <a:cubicBezTo>
                  <a:pt x="317745" y="2227507"/>
                  <a:pt x="342212" y="2215820"/>
                  <a:pt x="368300" y="2209800"/>
                </a:cubicBezTo>
                <a:cubicBezTo>
                  <a:pt x="397468" y="2203069"/>
                  <a:pt x="427567" y="2201333"/>
                  <a:pt x="457200" y="2197100"/>
                </a:cubicBezTo>
                <a:cubicBezTo>
                  <a:pt x="527054" y="2173815"/>
                  <a:pt x="464466" y="2198391"/>
                  <a:pt x="533400" y="2159000"/>
                </a:cubicBezTo>
                <a:cubicBezTo>
                  <a:pt x="577342" y="2133891"/>
                  <a:pt x="579556" y="2135148"/>
                  <a:pt x="622300" y="2120900"/>
                </a:cubicBezTo>
                <a:cubicBezTo>
                  <a:pt x="750378" y="2021284"/>
                  <a:pt x="689774" y="2043707"/>
                  <a:pt x="787400" y="2019300"/>
                </a:cubicBezTo>
                <a:cubicBezTo>
                  <a:pt x="804333" y="2006600"/>
                  <a:pt x="820251" y="1992418"/>
                  <a:pt x="838200" y="1981200"/>
                </a:cubicBezTo>
                <a:cubicBezTo>
                  <a:pt x="874071" y="1958781"/>
                  <a:pt x="890063" y="1955446"/>
                  <a:pt x="927100" y="1943100"/>
                </a:cubicBezTo>
                <a:cubicBezTo>
                  <a:pt x="939800" y="1926167"/>
                  <a:pt x="947976" y="1904603"/>
                  <a:pt x="965200" y="1892300"/>
                </a:cubicBezTo>
                <a:cubicBezTo>
                  <a:pt x="979403" y="1882155"/>
                  <a:pt x="999957" y="1886476"/>
                  <a:pt x="1016000" y="1879600"/>
                </a:cubicBezTo>
                <a:cubicBezTo>
                  <a:pt x="1030029" y="1873587"/>
                  <a:pt x="1041400" y="1862667"/>
                  <a:pt x="1054100" y="1854200"/>
                </a:cubicBezTo>
                <a:cubicBezTo>
                  <a:pt x="1062567" y="1841500"/>
                  <a:pt x="1068707" y="1826893"/>
                  <a:pt x="1079500" y="1816100"/>
                </a:cubicBezTo>
                <a:cubicBezTo>
                  <a:pt x="1115896" y="1779704"/>
                  <a:pt x="1114383" y="1798658"/>
                  <a:pt x="1155700" y="1778000"/>
                </a:cubicBezTo>
                <a:cubicBezTo>
                  <a:pt x="1169352" y="1771174"/>
                  <a:pt x="1182074" y="1762371"/>
                  <a:pt x="1193800" y="1752600"/>
                </a:cubicBezTo>
                <a:cubicBezTo>
                  <a:pt x="1207598" y="1741102"/>
                  <a:pt x="1216306" y="1723411"/>
                  <a:pt x="1231900" y="1714500"/>
                </a:cubicBezTo>
                <a:cubicBezTo>
                  <a:pt x="1247055" y="1705840"/>
                  <a:pt x="1265917" y="1706595"/>
                  <a:pt x="1282700" y="1701800"/>
                </a:cubicBezTo>
                <a:cubicBezTo>
                  <a:pt x="1295572" y="1698122"/>
                  <a:pt x="1308100" y="1693333"/>
                  <a:pt x="1320800" y="1689100"/>
                </a:cubicBezTo>
                <a:cubicBezTo>
                  <a:pt x="1329267" y="1676400"/>
                  <a:pt x="1334281" y="1660535"/>
                  <a:pt x="1346200" y="1651000"/>
                </a:cubicBezTo>
                <a:cubicBezTo>
                  <a:pt x="1356653" y="1642637"/>
                  <a:pt x="1372326" y="1644287"/>
                  <a:pt x="1384300" y="1638300"/>
                </a:cubicBezTo>
                <a:cubicBezTo>
                  <a:pt x="1397952" y="1631474"/>
                  <a:pt x="1409700" y="1621367"/>
                  <a:pt x="1422400" y="1612900"/>
                </a:cubicBezTo>
                <a:cubicBezTo>
                  <a:pt x="1430867" y="1600200"/>
                  <a:pt x="1437007" y="1585593"/>
                  <a:pt x="1447800" y="1574800"/>
                </a:cubicBezTo>
                <a:cubicBezTo>
                  <a:pt x="1477989" y="1544611"/>
                  <a:pt x="1524374" y="1536575"/>
                  <a:pt x="1562100" y="1524000"/>
                </a:cubicBezTo>
                <a:lnTo>
                  <a:pt x="1600200" y="1511300"/>
                </a:lnTo>
                <a:lnTo>
                  <a:pt x="1676400" y="1485900"/>
                </a:lnTo>
                <a:lnTo>
                  <a:pt x="1714500" y="1473200"/>
                </a:lnTo>
                <a:lnTo>
                  <a:pt x="1739900" y="1397000"/>
                </a:lnTo>
                <a:cubicBezTo>
                  <a:pt x="1744133" y="1384300"/>
                  <a:pt x="1749353" y="1371887"/>
                  <a:pt x="1752600" y="1358900"/>
                </a:cubicBezTo>
                <a:cubicBezTo>
                  <a:pt x="1772775" y="1278201"/>
                  <a:pt x="1760505" y="1324883"/>
                  <a:pt x="1790700" y="1219200"/>
                </a:cubicBezTo>
                <a:cubicBezTo>
                  <a:pt x="1801435" y="918624"/>
                  <a:pt x="1796996" y="924596"/>
                  <a:pt x="1816100" y="685800"/>
                </a:cubicBezTo>
                <a:cubicBezTo>
                  <a:pt x="1819829" y="639190"/>
                  <a:pt x="1823337" y="592538"/>
                  <a:pt x="1828800" y="546100"/>
                </a:cubicBezTo>
                <a:cubicBezTo>
                  <a:pt x="1830834" y="528810"/>
                  <a:pt x="1849023" y="405618"/>
                  <a:pt x="1866900" y="393700"/>
                </a:cubicBezTo>
                <a:lnTo>
                  <a:pt x="1905000" y="368300"/>
                </a:lnTo>
                <a:cubicBezTo>
                  <a:pt x="1909233" y="355600"/>
                  <a:pt x="1909337" y="340653"/>
                  <a:pt x="1917700" y="330200"/>
                </a:cubicBezTo>
                <a:cubicBezTo>
                  <a:pt x="1927235" y="318281"/>
                  <a:pt x="1941852" y="310999"/>
                  <a:pt x="1955800" y="304800"/>
                </a:cubicBezTo>
                <a:cubicBezTo>
                  <a:pt x="1980266" y="293926"/>
                  <a:pt x="2006600" y="287867"/>
                  <a:pt x="2032000" y="279400"/>
                </a:cubicBezTo>
                <a:cubicBezTo>
                  <a:pt x="2090578" y="259874"/>
                  <a:pt x="2056973" y="269325"/>
                  <a:pt x="2133600" y="254000"/>
                </a:cubicBezTo>
                <a:cubicBezTo>
                  <a:pt x="2193977" y="213748"/>
                  <a:pt x="2166873" y="243080"/>
                  <a:pt x="2197100" y="152400"/>
                </a:cubicBezTo>
                <a:lnTo>
                  <a:pt x="2209800" y="114300"/>
                </a:lnTo>
                <a:cubicBezTo>
                  <a:pt x="2214033" y="101600"/>
                  <a:pt x="2211361" y="83626"/>
                  <a:pt x="2222500" y="76200"/>
                </a:cubicBezTo>
                <a:cubicBezTo>
                  <a:pt x="2247900" y="59267"/>
                  <a:pt x="2269740" y="35053"/>
                  <a:pt x="2298700" y="25400"/>
                </a:cubicBezTo>
                <a:cubicBezTo>
                  <a:pt x="2340816" y="11361"/>
                  <a:pt x="2336800" y="26087"/>
                  <a:pt x="2349500" y="0"/>
                </a:cubicBezTo>
                <a:close/>
              </a:path>
            </a:pathLst>
          </a:custGeom>
          <a:solidFill>
            <a:srgbClr val="AAAAAA">
              <a:alpha val="30000"/>
            </a:srgb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8768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2" name="PPTIndicator201506212325170805"/>
          <p:cNvPicPr>
            <a:picLocks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0" y="0"/>
            <a:ext cx="1524000" cy="1066800"/>
          </a:xfrm>
          <a:prstGeom prst="rect">
            <a:avLst/>
          </a:prstGeom>
        </p:spPr>
      </p:pic>
      <p:sp>
        <p:nvSpPr>
          <p:cNvPr id="6" name="selectMe927ed13f-4ccc-43a2-b9f4-ce271a42ce2ftemp_Copye3119751-844b-4c02-be39-64b7ad26cf82"/>
          <p:cNvSpPr/>
          <p:nvPr/>
        </p:nvSpPr>
        <p:spPr>
          <a:xfrm>
            <a:off x="2476500" y="2057400"/>
            <a:ext cx="5715042" cy="3314700"/>
          </a:xfrm>
          <a:custGeom>
            <a:avLst/>
            <a:gdLst>
              <a:gd name="connsiteX0" fmla="*/ 2349500 w 5715042"/>
              <a:gd name="connsiteY0" fmla="*/ 0 h 3314700"/>
              <a:gd name="connsiteX1" fmla="*/ 2349500 w 5715042"/>
              <a:gd name="connsiteY1" fmla="*/ 0 h 3314700"/>
              <a:gd name="connsiteX2" fmla="*/ 3340100 w 5715042"/>
              <a:gd name="connsiteY2" fmla="*/ 12700 h 3314700"/>
              <a:gd name="connsiteX3" fmla="*/ 3365500 w 5715042"/>
              <a:gd name="connsiteY3" fmla="*/ 50800 h 3314700"/>
              <a:gd name="connsiteX4" fmla="*/ 3403600 w 5715042"/>
              <a:gd name="connsiteY4" fmla="*/ 76200 h 3314700"/>
              <a:gd name="connsiteX5" fmla="*/ 3441700 w 5715042"/>
              <a:gd name="connsiteY5" fmla="*/ 88900 h 3314700"/>
              <a:gd name="connsiteX6" fmla="*/ 3530600 w 5715042"/>
              <a:gd name="connsiteY6" fmla="*/ 114300 h 3314700"/>
              <a:gd name="connsiteX7" fmla="*/ 3517900 w 5715042"/>
              <a:gd name="connsiteY7" fmla="*/ 215900 h 3314700"/>
              <a:gd name="connsiteX8" fmla="*/ 3505200 w 5715042"/>
              <a:gd name="connsiteY8" fmla="*/ 254000 h 3314700"/>
              <a:gd name="connsiteX9" fmla="*/ 3543300 w 5715042"/>
              <a:gd name="connsiteY9" fmla="*/ 266700 h 3314700"/>
              <a:gd name="connsiteX10" fmla="*/ 3619500 w 5715042"/>
              <a:gd name="connsiteY10" fmla="*/ 241300 h 3314700"/>
              <a:gd name="connsiteX11" fmla="*/ 3657600 w 5715042"/>
              <a:gd name="connsiteY11" fmla="*/ 228600 h 3314700"/>
              <a:gd name="connsiteX12" fmla="*/ 3683000 w 5715042"/>
              <a:gd name="connsiteY12" fmla="*/ 749300 h 3314700"/>
              <a:gd name="connsiteX13" fmla="*/ 3771900 w 5715042"/>
              <a:gd name="connsiteY13" fmla="*/ 863600 h 3314700"/>
              <a:gd name="connsiteX14" fmla="*/ 3810000 w 5715042"/>
              <a:gd name="connsiteY14" fmla="*/ 889000 h 3314700"/>
              <a:gd name="connsiteX15" fmla="*/ 3848100 w 5715042"/>
              <a:gd name="connsiteY15" fmla="*/ 838200 h 3314700"/>
              <a:gd name="connsiteX16" fmla="*/ 3898900 w 5715042"/>
              <a:gd name="connsiteY16" fmla="*/ 571500 h 3314700"/>
              <a:gd name="connsiteX17" fmla="*/ 3924300 w 5715042"/>
              <a:gd name="connsiteY17" fmla="*/ 609600 h 3314700"/>
              <a:gd name="connsiteX18" fmla="*/ 3937000 w 5715042"/>
              <a:gd name="connsiteY18" fmla="*/ 660400 h 3314700"/>
              <a:gd name="connsiteX19" fmla="*/ 3962400 w 5715042"/>
              <a:gd name="connsiteY19" fmla="*/ 876300 h 3314700"/>
              <a:gd name="connsiteX20" fmla="*/ 3975100 w 5715042"/>
              <a:gd name="connsiteY20" fmla="*/ 965200 h 3314700"/>
              <a:gd name="connsiteX21" fmla="*/ 4000500 w 5715042"/>
              <a:gd name="connsiteY21" fmla="*/ 1092200 h 3314700"/>
              <a:gd name="connsiteX22" fmla="*/ 4025900 w 5715042"/>
              <a:gd name="connsiteY22" fmla="*/ 1155700 h 3314700"/>
              <a:gd name="connsiteX23" fmla="*/ 4038600 w 5715042"/>
              <a:gd name="connsiteY23" fmla="*/ 1409700 h 3314700"/>
              <a:gd name="connsiteX24" fmla="*/ 4127500 w 5715042"/>
              <a:gd name="connsiteY24" fmla="*/ 1498600 h 3314700"/>
              <a:gd name="connsiteX25" fmla="*/ 4203700 w 5715042"/>
              <a:gd name="connsiteY25" fmla="*/ 1549400 h 3314700"/>
              <a:gd name="connsiteX26" fmla="*/ 4292600 w 5715042"/>
              <a:gd name="connsiteY26" fmla="*/ 1600200 h 3314700"/>
              <a:gd name="connsiteX27" fmla="*/ 4330700 w 5715042"/>
              <a:gd name="connsiteY27" fmla="*/ 1638300 h 3314700"/>
              <a:gd name="connsiteX28" fmla="*/ 4368800 w 5715042"/>
              <a:gd name="connsiteY28" fmla="*/ 1663700 h 3314700"/>
              <a:gd name="connsiteX29" fmla="*/ 4406900 w 5715042"/>
              <a:gd name="connsiteY29" fmla="*/ 1701800 h 3314700"/>
              <a:gd name="connsiteX30" fmla="*/ 4521200 w 5715042"/>
              <a:gd name="connsiteY30" fmla="*/ 1765300 h 3314700"/>
              <a:gd name="connsiteX31" fmla="*/ 4635500 w 5715042"/>
              <a:gd name="connsiteY31" fmla="*/ 1854200 h 3314700"/>
              <a:gd name="connsiteX32" fmla="*/ 4673600 w 5715042"/>
              <a:gd name="connsiteY32" fmla="*/ 1879600 h 3314700"/>
              <a:gd name="connsiteX33" fmla="*/ 4800600 w 5715042"/>
              <a:gd name="connsiteY33" fmla="*/ 1917700 h 3314700"/>
              <a:gd name="connsiteX34" fmla="*/ 4876800 w 5715042"/>
              <a:gd name="connsiteY34" fmla="*/ 1955800 h 3314700"/>
              <a:gd name="connsiteX35" fmla="*/ 5003800 w 5715042"/>
              <a:gd name="connsiteY35" fmla="*/ 2019300 h 3314700"/>
              <a:gd name="connsiteX36" fmla="*/ 5092700 w 5715042"/>
              <a:gd name="connsiteY36" fmla="*/ 2057400 h 3314700"/>
              <a:gd name="connsiteX37" fmla="*/ 5130800 w 5715042"/>
              <a:gd name="connsiteY37" fmla="*/ 2082800 h 3314700"/>
              <a:gd name="connsiteX38" fmla="*/ 5219700 w 5715042"/>
              <a:gd name="connsiteY38" fmla="*/ 2108200 h 3314700"/>
              <a:gd name="connsiteX39" fmla="*/ 5334000 w 5715042"/>
              <a:gd name="connsiteY39" fmla="*/ 2159000 h 3314700"/>
              <a:gd name="connsiteX40" fmla="*/ 5372100 w 5715042"/>
              <a:gd name="connsiteY40" fmla="*/ 2171700 h 3314700"/>
              <a:gd name="connsiteX41" fmla="*/ 5410200 w 5715042"/>
              <a:gd name="connsiteY41" fmla="*/ 2209800 h 3314700"/>
              <a:gd name="connsiteX42" fmla="*/ 5448300 w 5715042"/>
              <a:gd name="connsiteY42" fmla="*/ 2222500 h 3314700"/>
              <a:gd name="connsiteX43" fmla="*/ 5486400 w 5715042"/>
              <a:gd name="connsiteY43" fmla="*/ 2247900 h 3314700"/>
              <a:gd name="connsiteX44" fmla="*/ 5524500 w 5715042"/>
              <a:gd name="connsiteY44" fmla="*/ 2260600 h 3314700"/>
              <a:gd name="connsiteX45" fmla="*/ 5562600 w 5715042"/>
              <a:gd name="connsiteY45" fmla="*/ 2286000 h 3314700"/>
              <a:gd name="connsiteX46" fmla="*/ 5600700 w 5715042"/>
              <a:gd name="connsiteY46" fmla="*/ 2298700 h 3314700"/>
              <a:gd name="connsiteX47" fmla="*/ 5676900 w 5715042"/>
              <a:gd name="connsiteY47" fmla="*/ 2349500 h 3314700"/>
              <a:gd name="connsiteX48" fmla="*/ 5715000 w 5715042"/>
              <a:gd name="connsiteY48" fmla="*/ 2501900 h 3314700"/>
              <a:gd name="connsiteX49" fmla="*/ 5676900 w 5715042"/>
              <a:gd name="connsiteY49" fmla="*/ 2768600 h 3314700"/>
              <a:gd name="connsiteX50" fmla="*/ 5638800 w 5715042"/>
              <a:gd name="connsiteY50" fmla="*/ 2806700 h 3314700"/>
              <a:gd name="connsiteX51" fmla="*/ 5575300 w 5715042"/>
              <a:gd name="connsiteY51" fmla="*/ 2921000 h 3314700"/>
              <a:gd name="connsiteX52" fmla="*/ 5511800 w 5715042"/>
              <a:gd name="connsiteY52" fmla="*/ 2971800 h 3314700"/>
              <a:gd name="connsiteX53" fmla="*/ 5435600 w 5715042"/>
              <a:gd name="connsiteY53" fmla="*/ 3022600 h 3314700"/>
              <a:gd name="connsiteX54" fmla="*/ 5397500 w 5715042"/>
              <a:gd name="connsiteY54" fmla="*/ 3035300 h 3314700"/>
              <a:gd name="connsiteX55" fmla="*/ 5359400 w 5715042"/>
              <a:gd name="connsiteY55" fmla="*/ 3060700 h 3314700"/>
              <a:gd name="connsiteX56" fmla="*/ 5308600 w 5715042"/>
              <a:gd name="connsiteY56" fmla="*/ 3073400 h 3314700"/>
              <a:gd name="connsiteX57" fmla="*/ 5270500 w 5715042"/>
              <a:gd name="connsiteY57" fmla="*/ 3086100 h 3314700"/>
              <a:gd name="connsiteX58" fmla="*/ 5219700 w 5715042"/>
              <a:gd name="connsiteY58" fmla="*/ 3098800 h 3314700"/>
              <a:gd name="connsiteX59" fmla="*/ 5118100 w 5715042"/>
              <a:gd name="connsiteY59" fmla="*/ 3136900 h 3314700"/>
              <a:gd name="connsiteX60" fmla="*/ 5067300 w 5715042"/>
              <a:gd name="connsiteY60" fmla="*/ 3149600 h 3314700"/>
              <a:gd name="connsiteX61" fmla="*/ 4749800 w 5715042"/>
              <a:gd name="connsiteY61" fmla="*/ 3225800 h 3314700"/>
              <a:gd name="connsiteX62" fmla="*/ 4356100 w 5715042"/>
              <a:gd name="connsiteY62" fmla="*/ 3238500 h 3314700"/>
              <a:gd name="connsiteX63" fmla="*/ 4203700 w 5715042"/>
              <a:gd name="connsiteY63" fmla="*/ 3251200 h 3314700"/>
              <a:gd name="connsiteX64" fmla="*/ 4076700 w 5715042"/>
              <a:gd name="connsiteY64" fmla="*/ 3276600 h 3314700"/>
              <a:gd name="connsiteX65" fmla="*/ 3810000 w 5715042"/>
              <a:gd name="connsiteY65" fmla="*/ 3289300 h 3314700"/>
              <a:gd name="connsiteX66" fmla="*/ 2768600 w 5715042"/>
              <a:gd name="connsiteY66" fmla="*/ 3314700 h 3314700"/>
              <a:gd name="connsiteX67" fmla="*/ 1498600 w 5715042"/>
              <a:gd name="connsiteY67" fmla="*/ 3289300 h 3314700"/>
              <a:gd name="connsiteX68" fmla="*/ 1397000 w 5715042"/>
              <a:gd name="connsiteY68" fmla="*/ 3276600 h 3314700"/>
              <a:gd name="connsiteX69" fmla="*/ 1219200 w 5715042"/>
              <a:gd name="connsiteY69" fmla="*/ 3238500 h 3314700"/>
              <a:gd name="connsiteX70" fmla="*/ 1155700 w 5715042"/>
              <a:gd name="connsiteY70" fmla="*/ 3225800 h 3314700"/>
              <a:gd name="connsiteX71" fmla="*/ 1003300 w 5715042"/>
              <a:gd name="connsiteY71" fmla="*/ 3200400 h 3314700"/>
              <a:gd name="connsiteX72" fmla="*/ 952500 w 5715042"/>
              <a:gd name="connsiteY72" fmla="*/ 3175000 h 3314700"/>
              <a:gd name="connsiteX73" fmla="*/ 838200 w 5715042"/>
              <a:gd name="connsiteY73" fmla="*/ 3149600 h 3314700"/>
              <a:gd name="connsiteX74" fmla="*/ 749300 w 5715042"/>
              <a:gd name="connsiteY74" fmla="*/ 3124200 h 3314700"/>
              <a:gd name="connsiteX75" fmla="*/ 698500 w 5715042"/>
              <a:gd name="connsiteY75" fmla="*/ 3086100 h 3314700"/>
              <a:gd name="connsiteX76" fmla="*/ 660400 w 5715042"/>
              <a:gd name="connsiteY76" fmla="*/ 3073400 h 3314700"/>
              <a:gd name="connsiteX77" fmla="*/ 596900 w 5715042"/>
              <a:gd name="connsiteY77" fmla="*/ 3048000 h 3314700"/>
              <a:gd name="connsiteX78" fmla="*/ 520700 w 5715042"/>
              <a:gd name="connsiteY78" fmla="*/ 2997200 h 3314700"/>
              <a:gd name="connsiteX79" fmla="*/ 482600 w 5715042"/>
              <a:gd name="connsiteY79" fmla="*/ 2984500 h 3314700"/>
              <a:gd name="connsiteX80" fmla="*/ 444500 w 5715042"/>
              <a:gd name="connsiteY80" fmla="*/ 2959100 h 3314700"/>
              <a:gd name="connsiteX81" fmla="*/ 393700 w 5715042"/>
              <a:gd name="connsiteY81" fmla="*/ 2933700 h 3314700"/>
              <a:gd name="connsiteX82" fmla="*/ 355600 w 5715042"/>
              <a:gd name="connsiteY82" fmla="*/ 2908300 h 3314700"/>
              <a:gd name="connsiteX83" fmla="*/ 304800 w 5715042"/>
              <a:gd name="connsiteY83" fmla="*/ 2882900 h 3314700"/>
              <a:gd name="connsiteX84" fmla="*/ 203200 w 5715042"/>
              <a:gd name="connsiteY84" fmla="*/ 2781300 h 3314700"/>
              <a:gd name="connsiteX85" fmla="*/ 127000 w 5715042"/>
              <a:gd name="connsiteY85" fmla="*/ 2730500 h 3314700"/>
              <a:gd name="connsiteX86" fmla="*/ 76200 w 5715042"/>
              <a:gd name="connsiteY86" fmla="*/ 2654300 h 3314700"/>
              <a:gd name="connsiteX87" fmla="*/ 25400 w 5715042"/>
              <a:gd name="connsiteY87" fmla="*/ 2552700 h 3314700"/>
              <a:gd name="connsiteX88" fmla="*/ 0 w 5715042"/>
              <a:gd name="connsiteY88" fmla="*/ 2463800 h 3314700"/>
              <a:gd name="connsiteX89" fmla="*/ 12700 w 5715042"/>
              <a:gd name="connsiteY89" fmla="*/ 2387600 h 3314700"/>
              <a:gd name="connsiteX90" fmla="*/ 50800 w 5715042"/>
              <a:gd name="connsiteY90" fmla="*/ 2349500 h 3314700"/>
              <a:gd name="connsiteX91" fmla="*/ 88900 w 5715042"/>
              <a:gd name="connsiteY91" fmla="*/ 2336800 h 3314700"/>
              <a:gd name="connsiteX92" fmla="*/ 139700 w 5715042"/>
              <a:gd name="connsiteY92" fmla="*/ 2298700 h 3314700"/>
              <a:gd name="connsiteX93" fmla="*/ 292100 w 5715042"/>
              <a:gd name="connsiteY93" fmla="*/ 2235200 h 3314700"/>
              <a:gd name="connsiteX94" fmla="*/ 368300 w 5715042"/>
              <a:gd name="connsiteY94" fmla="*/ 2209800 h 3314700"/>
              <a:gd name="connsiteX95" fmla="*/ 457200 w 5715042"/>
              <a:gd name="connsiteY95" fmla="*/ 2197100 h 3314700"/>
              <a:gd name="connsiteX96" fmla="*/ 533400 w 5715042"/>
              <a:gd name="connsiteY96" fmla="*/ 2159000 h 3314700"/>
              <a:gd name="connsiteX97" fmla="*/ 622300 w 5715042"/>
              <a:gd name="connsiteY97" fmla="*/ 2120900 h 3314700"/>
              <a:gd name="connsiteX98" fmla="*/ 787400 w 5715042"/>
              <a:gd name="connsiteY98" fmla="*/ 2019300 h 3314700"/>
              <a:gd name="connsiteX99" fmla="*/ 838200 w 5715042"/>
              <a:gd name="connsiteY99" fmla="*/ 1981200 h 3314700"/>
              <a:gd name="connsiteX100" fmla="*/ 927100 w 5715042"/>
              <a:gd name="connsiteY100" fmla="*/ 1943100 h 3314700"/>
              <a:gd name="connsiteX101" fmla="*/ 965200 w 5715042"/>
              <a:gd name="connsiteY101" fmla="*/ 1892300 h 3314700"/>
              <a:gd name="connsiteX102" fmla="*/ 1016000 w 5715042"/>
              <a:gd name="connsiteY102" fmla="*/ 1879600 h 3314700"/>
              <a:gd name="connsiteX103" fmla="*/ 1054100 w 5715042"/>
              <a:gd name="connsiteY103" fmla="*/ 1854200 h 3314700"/>
              <a:gd name="connsiteX104" fmla="*/ 1079500 w 5715042"/>
              <a:gd name="connsiteY104" fmla="*/ 1816100 h 3314700"/>
              <a:gd name="connsiteX105" fmla="*/ 1155700 w 5715042"/>
              <a:gd name="connsiteY105" fmla="*/ 1778000 h 3314700"/>
              <a:gd name="connsiteX106" fmla="*/ 1193800 w 5715042"/>
              <a:gd name="connsiteY106" fmla="*/ 1752600 h 3314700"/>
              <a:gd name="connsiteX107" fmla="*/ 1231900 w 5715042"/>
              <a:gd name="connsiteY107" fmla="*/ 1714500 h 3314700"/>
              <a:gd name="connsiteX108" fmla="*/ 1282700 w 5715042"/>
              <a:gd name="connsiteY108" fmla="*/ 1701800 h 3314700"/>
              <a:gd name="connsiteX109" fmla="*/ 1320800 w 5715042"/>
              <a:gd name="connsiteY109" fmla="*/ 1689100 h 3314700"/>
              <a:gd name="connsiteX110" fmla="*/ 1346200 w 5715042"/>
              <a:gd name="connsiteY110" fmla="*/ 1651000 h 3314700"/>
              <a:gd name="connsiteX111" fmla="*/ 1384300 w 5715042"/>
              <a:gd name="connsiteY111" fmla="*/ 1638300 h 3314700"/>
              <a:gd name="connsiteX112" fmla="*/ 1422400 w 5715042"/>
              <a:gd name="connsiteY112" fmla="*/ 1612900 h 3314700"/>
              <a:gd name="connsiteX113" fmla="*/ 1447800 w 5715042"/>
              <a:gd name="connsiteY113" fmla="*/ 1574800 h 3314700"/>
              <a:gd name="connsiteX114" fmla="*/ 1562100 w 5715042"/>
              <a:gd name="connsiteY114" fmla="*/ 1524000 h 3314700"/>
              <a:gd name="connsiteX115" fmla="*/ 1600200 w 5715042"/>
              <a:gd name="connsiteY115" fmla="*/ 1511300 h 3314700"/>
              <a:gd name="connsiteX116" fmla="*/ 1676400 w 5715042"/>
              <a:gd name="connsiteY116" fmla="*/ 1485900 h 3314700"/>
              <a:gd name="connsiteX117" fmla="*/ 1714500 w 5715042"/>
              <a:gd name="connsiteY117" fmla="*/ 1473200 h 3314700"/>
              <a:gd name="connsiteX118" fmla="*/ 1739900 w 5715042"/>
              <a:gd name="connsiteY118" fmla="*/ 1397000 h 3314700"/>
              <a:gd name="connsiteX119" fmla="*/ 1752600 w 5715042"/>
              <a:gd name="connsiteY119" fmla="*/ 1358900 h 3314700"/>
              <a:gd name="connsiteX120" fmla="*/ 1790700 w 5715042"/>
              <a:gd name="connsiteY120" fmla="*/ 1219200 h 3314700"/>
              <a:gd name="connsiteX121" fmla="*/ 1816100 w 5715042"/>
              <a:gd name="connsiteY121" fmla="*/ 685800 h 3314700"/>
              <a:gd name="connsiteX122" fmla="*/ 1828800 w 5715042"/>
              <a:gd name="connsiteY122" fmla="*/ 546100 h 3314700"/>
              <a:gd name="connsiteX123" fmla="*/ 1866900 w 5715042"/>
              <a:gd name="connsiteY123" fmla="*/ 393700 h 3314700"/>
              <a:gd name="connsiteX124" fmla="*/ 1905000 w 5715042"/>
              <a:gd name="connsiteY124" fmla="*/ 368300 h 3314700"/>
              <a:gd name="connsiteX125" fmla="*/ 1917700 w 5715042"/>
              <a:gd name="connsiteY125" fmla="*/ 330200 h 3314700"/>
              <a:gd name="connsiteX126" fmla="*/ 1955800 w 5715042"/>
              <a:gd name="connsiteY126" fmla="*/ 304800 h 3314700"/>
              <a:gd name="connsiteX127" fmla="*/ 2032000 w 5715042"/>
              <a:gd name="connsiteY127" fmla="*/ 279400 h 3314700"/>
              <a:gd name="connsiteX128" fmla="*/ 2133600 w 5715042"/>
              <a:gd name="connsiteY128" fmla="*/ 254000 h 3314700"/>
              <a:gd name="connsiteX129" fmla="*/ 2197100 w 5715042"/>
              <a:gd name="connsiteY129" fmla="*/ 152400 h 3314700"/>
              <a:gd name="connsiteX130" fmla="*/ 2209800 w 5715042"/>
              <a:gd name="connsiteY130" fmla="*/ 114300 h 3314700"/>
              <a:gd name="connsiteX131" fmla="*/ 2222500 w 5715042"/>
              <a:gd name="connsiteY131" fmla="*/ 76200 h 3314700"/>
              <a:gd name="connsiteX132" fmla="*/ 2298700 w 5715042"/>
              <a:gd name="connsiteY132" fmla="*/ 25400 h 3314700"/>
              <a:gd name="connsiteX133" fmla="*/ 2349500 w 5715042"/>
              <a:gd name="connsiteY133" fmla="*/ 0 h 3314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5715042" h="3314700">
                <a:moveTo>
                  <a:pt x="2349500" y="0"/>
                </a:moveTo>
                <a:lnTo>
                  <a:pt x="2349500" y="0"/>
                </a:lnTo>
                <a:lnTo>
                  <a:pt x="3340100" y="12700"/>
                </a:lnTo>
                <a:cubicBezTo>
                  <a:pt x="3355344" y="13462"/>
                  <a:pt x="3354707" y="40007"/>
                  <a:pt x="3365500" y="50800"/>
                </a:cubicBezTo>
                <a:cubicBezTo>
                  <a:pt x="3376293" y="61593"/>
                  <a:pt x="3389948" y="69374"/>
                  <a:pt x="3403600" y="76200"/>
                </a:cubicBezTo>
                <a:cubicBezTo>
                  <a:pt x="3415574" y="82187"/>
                  <a:pt x="3428878" y="85053"/>
                  <a:pt x="3441700" y="88900"/>
                </a:cubicBezTo>
                <a:cubicBezTo>
                  <a:pt x="3471219" y="97756"/>
                  <a:pt x="3500967" y="105833"/>
                  <a:pt x="3530600" y="114300"/>
                </a:cubicBezTo>
                <a:cubicBezTo>
                  <a:pt x="3526367" y="148167"/>
                  <a:pt x="3524005" y="182320"/>
                  <a:pt x="3517900" y="215900"/>
                </a:cubicBezTo>
                <a:cubicBezTo>
                  <a:pt x="3515505" y="229071"/>
                  <a:pt x="3499213" y="242026"/>
                  <a:pt x="3505200" y="254000"/>
                </a:cubicBezTo>
                <a:cubicBezTo>
                  <a:pt x="3511187" y="265974"/>
                  <a:pt x="3530600" y="262467"/>
                  <a:pt x="3543300" y="266700"/>
                </a:cubicBezTo>
                <a:lnTo>
                  <a:pt x="3619500" y="241300"/>
                </a:lnTo>
                <a:lnTo>
                  <a:pt x="3657600" y="228600"/>
                </a:lnTo>
                <a:cubicBezTo>
                  <a:pt x="3726655" y="435764"/>
                  <a:pt x="3604237" y="56185"/>
                  <a:pt x="3683000" y="749300"/>
                </a:cubicBezTo>
                <a:cubicBezTo>
                  <a:pt x="3685962" y="775369"/>
                  <a:pt x="3746221" y="842201"/>
                  <a:pt x="3771900" y="863600"/>
                </a:cubicBezTo>
                <a:cubicBezTo>
                  <a:pt x="3783626" y="873371"/>
                  <a:pt x="3797300" y="880533"/>
                  <a:pt x="3810000" y="889000"/>
                </a:cubicBezTo>
                <a:cubicBezTo>
                  <a:pt x="3822700" y="872067"/>
                  <a:pt x="3844881" y="859121"/>
                  <a:pt x="3848100" y="838200"/>
                </a:cubicBezTo>
                <a:cubicBezTo>
                  <a:pt x="3891594" y="555489"/>
                  <a:pt x="3768020" y="527873"/>
                  <a:pt x="3898900" y="571500"/>
                </a:cubicBezTo>
                <a:cubicBezTo>
                  <a:pt x="3907367" y="584200"/>
                  <a:pt x="3918287" y="595571"/>
                  <a:pt x="3924300" y="609600"/>
                </a:cubicBezTo>
                <a:cubicBezTo>
                  <a:pt x="3931176" y="625643"/>
                  <a:pt x="3933577" y="643284"/>
                  <a:pt x="3937000" y="660400"/>
                </a:cubicBezTo>
                <a:cubicBezTo>
                  <a:pt x="3956429" y="757546"/>
                  <a:pt x="3949108" y="756672"/>
                  <a:pt x="3962400" y="876300"/>
                </a:cubicBezTo>
                <a:cubicBezTo>
                  <a:pt x="3965706" y="906051"/>
                  <a:pt x="3970548" y="935614"/>
                  <a:pt x="3975100" y="965200"/>
                </a:cubicBezTo>
                <a:cubicBezTo>
                  <a:pt x="3980460" y="1000037"/>
                  <a:pt x="3988475" y="1056126"/>
                  <a:pt x="4000500" y="1092200"/>
                </a:cubicBezTo>
                <a:cubicBezTo>
                  <a:pt x="4007709" y="1113827"/>
                  <a:pt x="4017433" y="1134533"/>
                  <a:pt x="4025900" y="1155700"/>
                </a:cubicBezTo>
                <a:cubicBezTo>
                  <a:pt x="4030133" y="1240367"/>
                  <a:pt x="4022591" y="1326453"/>
                  <a:pt x="4038600" y="1409700"/>
                </a:cubicBezTo>
                <a:cubicBezTo>
                  <a:pt x="4057757" y="1509316"/>
                  <a:pt x="4077572" y="1470862"/>
                  <a:pt x="4127500" y="1498600"/>
                </a:cubicBezTo>
                <a:cubicBezTo>
                  <a:pt x="4154185" y="1513425"/>
                  <a:pt x="4176396" y="1535748"/>
                  <a:pt x="4203700" y="1549400"/>
                </a:cubicBezTo>
                <a:cubicBezTo>
                  <a:pt x="4234754" y="1564927"/>
                  <a:pt x="4265674" y="1577761"/>
                  <a:pt x="4292600" y="1600200"/>
                </a:cubicBezTo>
                <a:cubicBezTo>
                  <a:pt x="4306398" y="1611698"/>
                  <a:pt x="4316902" y="1626802"/>
                  <a:pt x="4330700" y="1638300"/>
                </a:cubicBezTo>
                <a:cubicBezTo>
                  <a:pt x="4342426" y="1648071"/>
                  <a:pt x="4357074" y="1653929"/>
                  <a:pt x="4368800" y="1663700"/>
                </a:cubicBezTo>
                <a:cubicBezTo>
                  <a:pt x="4382598" y="1675198"/>
                  <a:pt x="4391956" y="1691837"/>
                  <a:pt x="4406900" y="1701800"/>
                </a:cubicBezTo>
                <a:cubicBezTo>
                  <a:pt x="4502720" y="1765680"/>
                  <a:pt x="4368279" y="1612379"/>
                  <a:pt x="4521200" y="1765300"/>
                </a:cubicBezTo>
                <a:cubicBezTo>
                  <a:pt x="4580886" y="1824986"/>
                  <a:pt x="4544356" y="1793437"/>
                  <a:pt x="4635500" y="1854200"/>
                </a:cubicBezTo>
                <a:cubicBezTo>
                  <a:pt x="4648200" y="1862667"/>
                  <a:pt x="4658792" y="1875898"/>
                  <a:pt x="4673600" y="1879600"/>
                </a:cubicBezTo>
                <a:cubicBezTo>
                  <a:pt x="4701997" y="1886699"/>
                  <a:pt x="4782048" y="1905332"/>
                  <a:pt x="4800600" y="1917700"/>
                </a:cubicBezTo>
                <a:cubicBezTo>
                  <a:pt x="4969740" y="2030460"/>
                  <a:pt x="4719059" y="1868166"/>
                  <a:pt x="4876800" y="1955800"/>
                </a:cubicBezTo>
                <a:cubicBezTo>
                  <a:pt x="5000513" y="2024530"/>
                  <a:pt x="4904522" y="1994480"/>
                  <a:pt x="5003800" y="2019300"/>
                </a:cubicBezTo>
                <a:cubicBezTo>
                  <a:pt x="5099452" y="2083068"/>
                  <a:pt x="4977886" y="2008194"/>
                  <a:pt x="5092700" y="2057400"/>
                </a:cubicBezTo>
                <a:cubicBezTo>
                  <a:pt x="5106729" y="2063413"/>
                  <a:pt x="5117148" y="2075974"/>
                  <a:pt x="5130800" y="2082800"/>
                </a:cubicBezTo>
                <a:cubicBezTo>
                  <a:pt x="5149020" y="2091910"/>
                  <a:pt x="5203424" y="2104131"/>
                  <a:pt x="5219700" y="2108200"/>
                </a:cubicBezTo>
                <a:cubicBezTo>
                  <a:pt x="5280077" y="2148452"/>
                  <a:pt x="5243320" y="2128773"/>
                  <a:pt x="5334000" y="2159000"/>
                </a:cubicBezTo>
                <a:lnTo>
                  <a:pt x="5372100" y="2171700"/>
                </a:lnTo>
                <a:cubicBezTo>
                  <a:pt x="5384800" y="2184400"/>
                  <a:pt x="5395256" y="2199837"/>
                  <a:pt x="5410200" y="2209800"/>
                </a:cubicBezTo>
                <a:cubicBezTo>
                  <a:pt x="5421339" y="2217226"/>
                  <a:pt x="5436326" y="2216513"/>
                  <a:pt x="5448300" y="2222500"/>
                </a:cubicBezTo>
                <a:cubicBezTo>
                  <a:pt x="5461952" y="2229326"/>
                  <a:pt x="5472748" y="2241074"/>
                  <a:pt x="5486400" y="2247900"/>
                </a:cubicBezTo>
                <a:cubicBezTo>
                  <a:pt x="5498374" y="2253887"/>
                  <a:pt x="5512526" y="2254613"/>
                  <a:pt x="5524500" y="2260600"/>
                </a:cubicBezTo>
                <a:cubicBezTo>
                  <a:pt x="5538152" y="2267426"/>
                  <a:pt x="5548948" y="2279174"/>
                  <a:pt x="5562600" y="2286000"/>
                </a:cubicBezTo>
                <a:cubicBezTo>
                  <a:pt x="5574574" y="2291987"/>
                  <a:pt x="5588998" y="2292199"/>
                  <a:pt x="5600700" y="2298700"/>
                </a:cubicBezTo>
                <a:cubicBezTo>
                  <a:pt x="5627385" y="2313525"/>
                  <a:pt x="5676900" y="2349500"/>
                  <a:pt x="5676900" y="2349500"/>
                </a:cubicBezTo>
                <a:cubicBezTo>
                  <a:pt x="5717836" y="2410904"/>
                  <a:pt x="5715000" y="2394008"/>
                  <a:pt x="5715000" y="2501900"/>
                </a:cubicBezTo>
                <a:cubicBezTo>
                  <a:pt x="5715000" y="2502446"/>
                  <a:pt x="5705961" y="2739539"/>
                  <a:pt x="5676900" y="2768600"/>
                </a:cubicBezTo>
                <a:lnTo>
                  <a:pt x="5638800" y="2806700"/>
                </a:lnTo>
                <a:cubicBezTo>
                  <a:pt x="5621703" y="2857990"/>
                  <a:pt x="5621538" y="2869624"/>
                  <a:pt x="5575300" y="2921000"/>
                </a:cubicBezTo>
                <a:cubicBezTo>
                  <a:pt x="5557167" y="2941148"/>
                  <a:pt x="5533722" y="2955857"/>
                  <a:pt x="5511800" y="2971800"/>
                </a:cubicBezTo>
                <a:cubicBezTo>
                  <a:pt x="5487112" y="2989755"/>
                  <a:pt x="5464560" y="3012947"/>
                  <a:pt x="5435600" y="3022600"/>
                </a:cubicBezTo>
                <a:cubicBezTo>
                  <a:pt x="5422900" y="3026833"/>
                  <a:pt x="5409474" y="3029313"/>
                  <a:pt x="5397500" y="3035300"/>
                </a:cubicBezTo>
                <a:cubicBezTo>
                  <a:pt x="5383848" y="3042126"/>
                  <a:pt x="5373429" y="3054687"/>
                  <a:pt x="5359400" y="3060700"/>
                </a:cubicBezTo>
                <a:cubicBezTo>
                  <a:pt x="5343357" y="3067576"/>
                  <a:pt x="5325383" y="3068605"/>
                  <a:pt x="5308600" y="3073400"/>
                </a:cubicBezTo>
                <a:cubicBezTo>
                  <a:pt x="5295728" y="3077078"/>
                  <a:pt x="5283372" y="3082422"/>
                  <a:pt x="5270500" y="3086100"/>
                </a:cubicBezTo>
                <a:cubicBezTo>
                  <a:pt x="5253717" y="3090895"/>
                  <a:pt x="5236259" y="3093280"/>
                  <a:pt x="5219700" y="3098800"/>
                </a:cubicBezTo>
                <a:cubicBezTo>
                  <a:pt x="5185386" y="3110238"/>
                  <a:pt x="5152414" y="3125462"/>
                  <a:pt x="5118100" y="3136900"/>
                </a:cubicBezTo>
                <a:cubicBezTo>
                  <a:pt x="5101541" y="3142420"/>
                  <a:pt x="5083859" y="3144080"/>
                  <a:pt x="5067300" y="3149600"/>
                </a:cubicBezTo>
                <a:cubicBezTo>
                  <a:pt x="4933372" y="3194243"/>
                  <a:pt x="4928385" y="3220039"/>
                  <a:pt x="4749800" y="3225800"/>
                </a:cubicBezTo>
                <a:lnTo>
                  <a:pt x="4356100" y="3238500"/>
                </a:lnTo>
                <a:cubicBezTo>
                  <a:pt x="4305300" y="3242733"/>
                  <a:pt x="4254209" y="3244312"/>
                  <a:pt x="4203700" y="3251200"/>
                </a:cubicBezTo>
                <a:cubicBezTo>
                  <a:pt x="4160924" y="3257033"/>
                  <a:pt x="4119671" y="3272442"/>
                  <a:pt x="4076700" y="3276600"/>
                </a:cubicBezTo>
                <a:cubicBezTo>
                  <a:pt x="3988113" y="3285173"/>
                  <a:pt x="3898942" y="3286066"/>
                  <a:pt x="3810000" y="3289300"/>
                </a:cubicBezTo>
                <a:cubicBezTo>
                  <a:pt x="3459271" y="3302054"/>
                  <a:pt x="3120989" y="3307359"/>
                  <a:pt x="2768600" y="3314700"/>
                </a:cubicBezTo>
                <a:cubicBezTo>
                  <a:pt x="2486976" y="3311347"/>
                  <a:pt x="1893944" y="3322245"/>
                  <a:pt x="1498600" y="3289300"/>
                </a:cubicBezTo>
                <a:cubicBezTo>
                  <a:pt x="1464588" y="3286466"/>
                  <a:pt x="1430580" y="3282705"/>
                  <a:pt x="1397000" y="3276600"/>
                </a:cubicBezTo>
                <a:cubicBezTo>
                  <a:pt x="1337366" y="3265757"/>
                  <a:pt x="1278512" y="3250987"/>
                  <a:pt x="1219200" y="3238500"/>
                </a:cubicBezTo>
                <a:cubicBezTo>
                  <a:pt x="1198077" y="3234053"/>
                  <a:pt x="1176992" y="3229349"/>
                  <a:pt x="1155700" y="3225800"/>
                </a:cubicBezTo>
                <a:lnTo>
                  <a:pt x="1003300" y="3200400"/>
                </a:lnTo>
                <a:cubicBezTo>
                  <a:pt x="986367" y="3191933"/>
                  <a:pt x="970227" y="3181647"/>
                  <a:pt x="952500" y="3175000"/>
                </a:cubicBezTo>
                <a:cubicBezTo>
                  <a:pt x="929974" y="3166553"/>
                  <a:pt x="857951" y="3153989"/>
                  <a:pt x="838200" y="3149600"/>
                </a:cubicBezTo>
                <a:cubicBezTo>
                  <a:pt x="790360" y="3138969"/>
                  <a:pt x="791728" y="3138343"/>
                  <a:pt x="749300" y="3124200"/>
                </a:cubicBezTo>
                <a:cubicBezTo>
                  <a:pt x="732367" y="3111500"/>
                  <a:pt x="716878" y="3096602"/>
                  <a:pt x="698500" y="3086100"/>
                </a:cubicBezTo>
                <a:cubicBezTo>
                  <a:pt x="686877" y="3079458"/>
                  <a:pt x="672935" y="3078100"/>
                  <a:pt x="660400" y="3073400"/>
                </a:cubicBezTo>
                <a:cubicBezTo>
                  <a:pt x="639054" y="3065395"/>
                  <a:pt x="616914" y="3058916"/>
                  <a:pt x="596900" y="3048000"/>
                </a:cubicBezTo>
                <a:cubicBezTo>
                  <a:pt x="570100" y="3033382"/>
                  <a:pt x="549660" y="3006853"/>
                  <a:pt x="520700" y="2997200"/>
                </a:cubicBezTo>
                <a:cubicBezTo>
                  <a:pt x="508000" y="2992967"/>
                  <a:pt x="494574" y="2990487"/>
                  <a:pt x="482600" y="2984500"/>
                </a:cubicBezTo>
                <a:cubicBezTo>
                  <a:pt x="468948" y="2977674"/>
                  <a:pt x="457752" y="2966673"/>
                  <a:pt x="444500" y="2959100"/>
                </a:cubicBezTo>
                <a:cubicBezTo>
                  <a:pt x="428062" y="2949707"/>
                  <a:pt x="410138" y="2943093"/>
                  <a:pt x="393700" y="2933700"/>
                </a:cubicBezTo>
                <a:cubicBezTo>
                  <a:pt x="380448" y="2926127"/>
                  <a:pt x="368852" y="2915873"/>
                  <a:pt x="355600" y="2908300"/>
                </a:cubicBezTo>
                <a:cubicBezTo>
                  <a:pt x="339162" y="2898907"/>
                  <a:pt x="319344" y="2895020"/>
                  <a:pt x="304800" y="2882900"/>
                </a:cubicBezTo>
                <a:cubicBezTo>
                  <a:pt x="268006" y="2852239"/>
                  <a:pt x="243051" y="2807867"/>
                  <a:pt x="203200" y="2781300"/>
                </a:cubicBezTo>
                <a:lnTo>
                  <a:pt x="127000" y="2730500"/>
                </a:lnTo>
                <a:cubicBezTo>
                  <a:pt x="110067" y="2705100"/>
                  <a:pt x="89852" y="2681604"/>
                  <a:pt x="76200" y="2654300"/>
                </a:cubicBezTo>
                <a:cubicBezTo>
                  <a:pt x="4865" y="2511631"/>
                  <a:pt x="138852" y="2703970"/>
                  <a:pt x="25400" y="2552700"/>
                </a:cubicBezTo>
                <a:cubicBezTo>
                  <a:pt x="19411" y="2534733"/>
                  <a:pt x="0" y="2479747"/>
                  <a:pt x="0" y="2463800"/>
                </a:cubicBezTo>
                <a:cubicBezTo>
                  <a:pt x="0" y="2438050"/>
                  <a:pt x="2242" y="2411131"/>
                  <a:pt x="12700" y="2387600"/>
                </a:cubicBezTo>
                <a:cubicBezTo>
                  <a:pt x="19994" y="2371187"/>
                  <a:pt x="35856" y="2359463"/>
                  <a:pt x="50800" y="2349500"/>
                </a:cubicBezTo>
                <a:cubicBezTo>
                  <a:pt x="61939" y="2342074"/>
                  <a:pt x="76200" y="2341033"/>
                  <a:pt x="88900" y="2336800"/>
                </a:cubicBezTo>
                <a:cubicBezTo>
                  <a:pt x="105833" y="2324100"/>
                  <a:pt x="121417" y="2309365"/>
                  <a:pt x="139700" y="2298700"/>
                </a:cubicBezTo>
                <a:cubicBezTo>
                  <a:pt x="255947" y="2230889"/>
                  <a:pt x="205011" y="2261327"/>
                  <a:pt x="292100" y="2235200"/>
                </a:cubicBezTo>
                <a:cubicBezTo>
                  <a:pt x="317745" y="2227507"/>
                  <a:pt x="342212" y="2215820"/>
                  <a:pt x="368300" y="2209800"/>
                </a:cubicBezTo>
                <a:cubicBezTo>
                  <a:pt x="397468" y="2203069"/>
                  <a:pt x="427567" y="2201333"/>
                  <a:pt x="457200" y="2197100"/>
                </a:cubicBezTo>
                <a:cubicBezTo>
                  <a:pt x="527054" y="2173815"/>
                  <a:pt x="464466" y="2198391"/>
                  <a:pt x="533400" y="2159000"/>
                </a:cubicBezTo>
                <a:cubicBezTo>
                  <a:pt x="577342" y="2133891"/>
                  <a:pt x="579556" y="2135148"/>
                  <a:pt x="622300" y="2120900"/>
                </a:cubicBezTo>
                <a:cubicBezTo>
                  <a:pt x="750378" y="2021284"/>
                  <a:pt x="689774" y="2043707"/>
                  <a:pt x="787400" y="2019300"/>
                </a:cubicBezTo>
                <a:cubicBezTo>
                  <a:pt x="804333" y="2006600"/>
                  <a:pt x="820251" y="1992418"/>
                  <a:pt x="838200" y="1981200"/>
                </a:cubicBezTo>
                <a:cubicBezTo>
                  <a:pt x="874071" y="1958781"/>
                  <a:pt x="890063" y="1955446"/>
                  <a:pt x="927100" y="1943100"/>
                </a:cubicBezTo>
                <a:cubicBezTo>
                  <a:pt x="939800" y="1926167"/>
                  <a:pt x="947976" y="1904603"/>
                  <a:pt x="965200" y="1892300"/>
                </a:cubicBezTo>
                <a:cubicBezTo>
                  <a:pt x="979403" y="1882155"/>
                  <a:pt x="999957" y="1886476"/>
                  <a:pt x="1016000" y="1879600"/>
                </a:cubicBezTo>
                <a:cubicBezTo>
                  <a:pt x="1030029" y="1873587"/>
                  <a:pt x="1041400" y="1862667"/>
                  <a:pt x="1054100" y="1854200"/>
                </a:cubicBezTo>
                <a:cubicBezTo>
                  <a:pt x="1062567" y="1841500"/>
                  <a:pt x="1068707" y="1826893"/>
                  <a:pt x="1079500" y="1816100"/>
                </a:cubicBezTo>
                <a:cubicBezTo>
                  <a:pt x="1115896" y="1779704"/>
                  <a:pt x="1114383" y="1798658"/>
                  <a:pt x="1155700" y="1778000"/>
                </a:cubicBezTo>
                <a:cubicBezTo>
                  <a:pt x="1169352" y="1771174"/>
                  <a:pt x="1182074" y="1762371"/>
                  <a:pt x="1193800" y="1752600"/>
                </a:cubicBezTo>
                <a:cubicBezTo>
                  <a:pt x="1207598" y="1741102"/>
                  <a:pt x="1216306" y="1723411"/>
                  <a:pt x="1231900" y="1714500"/>
                </a:cubicBezTo>
                <a:cubicBezTo>
                  <a:pt x="1247055" y="1705840"/>
                  <a:pt x="1265917" y="1706595"/>
                  <a:pt x="1282700" y="1701800"/>
                </a:cubicBezTo>
                <a:cubicBezTo>
                  <a:pt x="1295572" y="1698122"/>
                  <a:pt x="1308100" y="1693333"/>
                  <a:pt x="1320800" y="1689100"/>
                </a:cubicBezTo>
                <a:cubicBezTo>
                  <a:pt x="1329267" y="1676400"/>
                  <a:pt x="1334281" y="1660535"/>
                  <a:pt x="1346200" y="1651000"/>
                </a:cubicBezTo>
                <a:cubicBezTo>
                  <a:pt x="1356653" y="1642637"/>
                  <a:pt x="1372326" y="1644287"/>
                  <a:pt x="1384300" y="1638300"/>
                </a:cubicBezTo>
                <a:cubicBezTo>
                  <a:pt x="1397952" y="1631474"/>
                  <a:pt x="1409700" y="1621367"/>
                  <a:pt x="1422400" y="1612900"/>
                </a:cubicBezTo>
                <a:cubicBezTo>
                  <a:pt x="1430867" y="1600200"/>
                  <a:pt x="1437007" y="1585593"/>
                  <a:pt x="1447800" y="1574800"/>
                </a:cubicBezTo>
                <a:cubicBezTo>
                  <a:pt x="1477989" y="1544611"/>
                  <a:pt x="1524374" y="1536575"/>
                  <a:pt x="1562100" y="1524000"/>
                </a:cubicBezTo>
                <a:lnTo>
                  <a:pt x="1600200" y="1511300"/>
                </a:lnTo>
                <a:lnTo>
                  <a:pt x="1676400" y="1485900"/>
                </a:lnTo>
                <a:lnTo>
                  <a:pt x="1714500" y="1473200"/>
                </a:lnTo>
                <a:lnTo>
                  <a:pt x="1739900" y="1397000"/>
                </a:lnTo>
                <a:cubicBezTo>
                  <a:pt x="1744133" y="1384300"/>
                  <a:pt x="1749353" y="1371887"/>
                  <a:pt x="1752600" y="1358900"/>
                </a:cubicBezTo>
                <a:cubicBezTo>
                  <a:pt x="1772775" y="1278201"/>
                  <a:pt x="1760505" y="1324883"/>
                  <a:pt x="1790700" y="1219200"/>
                </a:cubicBezTo>
                <a:cubicBezTo>
                  <a:pt x="1801435" y="918624"/>
                  <a:pt x="1796996" y="924596"/>
                  <a:pt x="1816100" y="685800"/>
                </a:cubicBezTo>
                <a:cubicBezTo>
                  <a:pt x="1819829" y="639190"/>
                  <a:pt x="1823337" y="592538"/>
                  <a:pt x="1828800" y="546100"/>
                </a:cubicBezTo>
                <a:cubicBezTo>
                  <a:pt x="1830834" y="528810"/>
                  <a:pt x="1849023" y="405618"/>
                  <a:pt x="1866900" y="393700"/>
                </a:cubicBezTo>
                <a:lnTo>
                  <a:pt x="1905000" y="368300"/>
                </a:lnTo>
                <a:cubicBezTo>
                  <a:pt x="1909233" y="355600"/>
                  <a:pt x="1909337" y="340653"/>
                  <a:pt x="1917700" y="330200"/>
                </a:cubicBezTo>
                <a:cubicBezTo>
                  <a:pt x="1927235" y="318281"/>
                  <a:pt x="1941852" y="310999"/>
                  <a:pt x="1955800" y="304800"/>
                </a:cubicBezTo>
                <a:cubicBezTo>
                  <a:pt x="1980266" y="293926"/>
                  <a:pt x="2006600" y="287867"/>
                  <a:pt x="2032000" y="279400"/>
                </a:cubicBezTo>
                <a:cubicBezTo>
                  <a:pt x="2090578" y="259874"/>
                  <a:pt x="2056973" y="269325"/>
                  <a:pt x="2133600" y="254000"/>
                </a:cubicBezTo>
                <a:cubicBezTo>
                  <a:pt x="2193977" y="213748"/>
                  <a:pt x="2166873" y="243080"/>
                  <a:pt x="2197100" y="152400"/>
                </a:cubicBezTo>
                <a:lnTo>
                  <a:pt x="2209800" y="114300"/>
                </a:lnTo>
                <a:cubicBezTo>
                  <a:pt x="2214033" y="101600"/>
                  <a:pt x="2211361" y="83626"/>
                  <a:pt x="2222500" y="76200"/>
                </a:cubicBezTo>
                <a:cubicBezTo>
                  <a:pt x="2247900" y="59267"/>
                  <a:pt x="2269740" y="35053"/>
                  <a:pt x="2298700" y="25400"/>
                </a:cubicBezTo>
                <a:cubicBezTo>
                  <a:pt x="2340816" y="11361"/>
                  <a:pt x="2336800" y="26087"/>
                  <a:pt x="2349500" y="0"/>
                </a:cubicBezTo>
                <a:close/>
              </a:path>
            </a:pathLst>
          </a:custGeom>
          <a:blipFill>
            <a:blip r:embed="rId5"/>
            <a:stretch>
              <a:fillRect/>
            </a:stretch>
          </a:blipFill>
          <a:ln w="25400" cap="flat" cmpd="sng" algn="ctr">
            <a:noFill/>
            <a:prstDash val="solid"/>
          </a:ln>
          <a:effectLst>
            <a:softEdge rad="127000"/>
          </a:effectLst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PPTIndicator201506212325173695"/>
          <p:cNvPicPr>
            <a:picLocks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0" y="0"/>
            <a:ext cx="152400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75724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981200" y="1295400"/>
            <a:ext cx="5410200" cy="4191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dirty="0" smtClean="0"/>
              <a:t>Back</a:t>
            </a:r>
            <a:endParaRPr lang="zh-CN" altLang="en-US" sz="8800" dirty="0"/>
          </a:p>
        </p:txBody>
      </p:sp>
      <p:pic>
        <p:nvPicPr>
          <p:cNvPr id="3" name="pic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selectMe"/>
          <p:cNvSpPr/>
          <p:nvPr/>
        </p:nvSpPr>
        <p:spPr>
          <a:xfrm>
            <a:off x="2476500" y="2057400"/>
            <a:ext cx="5715042" cy="3314700"/>
          </a:xfrm>
          <a:custGeom>
            <a:avLst/>
            <a:gdLst>
              <a:gd name="connsiteX0" fmla="*/ 2349500 w 5715042"/>
              <a:gd name="connsiteY0" fmla="*/ 0 h 3314700"/>
              <a:gd name="connsiteX1" fmla="*/ 2349500 w 5715042"/>
              <a:gd name="connsiteY1" fmla="*/ 0 h 3314700"/>
              <a:gd name="connsiteX2" fmla="*/ 3340100 w 5715042"/>
              <a:gd name="connsiteY2" fmla="*/ 12700 h 3314700"/>
              <a:gd name="connsiteX3" fmla="*/ 3365500 w 5715042"/>
              <a:gd name="connsiteY3" fmla="*/ 50800 h 3314700"/>
              <a:gd name="connsiteX4" fmla="*/ 3403600 w 5715042"/>
              <a:gd name="connsiteY4" fmla="*/ 76200 h 3314700"/>
              <a:gd name="connsiteX5" fmla="*/ 3441700 w 5715042"/>
              <a:gd name="connsiteY5" fmla="*/ 88900 h 3314700"/>
              <a:gd name="connsiteX6" fmla="*/ 3530600 w 5715042"/>
              <a:gd name="connsiteY6" fmla="*/ 114300 h 3314700"/>
              <a:gd name="connsiteX7" fmla="*/ 3517900 w 5715042"/>
              <a:gd name="connsiteY7" fmla="*/ 215900 h 3314700"/>
              <a:gd name="connsiteX8" fmla="*/ 3505200 w 5715042"/>
              <a:gd name="connsiteY8" fmla="*/ 254000 h 3314700"/>
              <a:gd name="connsiteX9" fmla="*/ 3543300 w 5715042"/>
              <a:gd name="connsiteY9" fmla="*/ 266700 h 3314700"/>
              <a:gd name="connsiteX10" fmla="*/ 3619500 w 5715042"/>
              <a:gd name="connsiteY10" fmla="*/ 241300 h 3314700"/>
              <a:gd name="connsiteX11" fmla="*/ 3657600 w 5715042"/>
              <a:gd name="connsiteY11" fmla="*/ 228600 h 3314700"/>
              <a:gd name="connsiteX12" fmla="*/ 3683000 w 5715042"/>
              <a:gd name="connsiteY12" fmla="*/ 749300 h 3314700"/>
              <a:gd name="connsiteX13" fmla="*/ 3771900 w 5715042"/>
              <a:gd name="connsiteY13" fmla="*/ 863600 h 3314700"/>
              <a:gd name="connsiteX14" fmla="*/ 3810000 w 5715042"/>
              <a:gd name="connsiteY14" fmla="*/ 889000 h 3314700"/>
              <a:gd name="connsiteX15" fmla="*/ 3848100 w 5715042"/>
              <a:gd name="connsiteY15" fmla="*/ 838200 h 3314700"/>
              <a:gd name="connsiteX16" fmla="*/ 3898900 w 5715042"/>
              <a:gd name="connsiteY16" fmla="*/ 571500 h 3314700"/>
              <a:gd name="connsiteX17" fmla="*/ 3924300 w 5715042"/>
              <a:gd name="connsiteY17" fmla="*/ 609600 h 3314700"/>
              <a:gd name="connsiteX18" fmla="*/ 3937000 w 5715042"/>
              <a:gd name="connsiteY18" fmla="*/ 660400 h 3314700"/>
              <a:gd name="connsiteX19" fmla="*/ 3962400 w 5715042"/>
              <a:gd name="connsiteY19" fmla="*/ 876300 h 3314700"/>
              <a:gd name="connsiteX20" fmla="*/ 3975100 w 5715042"/>
              <a:gd name="connsiteY20" fmla="*/ 965200 h 3314700"/>
              <a:gd name="connsiteX21" fmla="*/ 4000500 w 5715042"/>
              <a:gd name="connsiteY21" fmla="*/ 1092200 h 3314700"/>
              <a:gd name="connsiteX22" fmla="*/ 4025900 w 5715042"/>
              <a:gd name="connsiteY22" fmla="*/ 1155700 h 3314700"/>
              <a:gd name="connsiteX23" fmla="*/ 4038600 w 5715042"/>
              <a:gd name="connsiteY23" fmla="*/ 1409700 h 3314700"/>
              <a:gd name="connsiteX24" fmla="*/ 4127500 w 5715042"/>
              <a:gd name="connsiteY24" fmla="*/ 1498600 h 3314700"/>
              <a:gd name="connsiteX25" fmla="*/ 4203700 w 5715042"/>
              <a:gd name="connsiteY25" fmla="*/ 1549400 h 3314700"/>
              <a:gd name="connsiteX26" fmla="*/ 4292600 w 5715042"/>
              <a:gd name="connsiteY26" fmla="*/ 1600200 h 3314700"/>
              <a:gd name="connsiteX27" fmla="*/ 4330700 w 5715042"/>
              <a:gd name="connsiteY27" fmla="*/ 1638300 h 3314700"/>
              <a:gd name="connsiteX28" fmla="*/ 4368800 w 5715042"/>
              <a:gd name="connsiteY28" fmla="*/ 1663700 h 3314700"/>
              <a:gd name="connsiteX29" fmla="*/ 4406900 w 5715042"/>
              <a:gd name="connsiteY29" fmla="*/ 1701800 h 3314700"/>
              <a:gd name="connsiteX30" fmla="*/ 4521200 w 5715042"/>
              <a:gd name="connsiteY30" fmla="*/ 1765300 h 3314700"/>
              <a:gd name="connsiteX31" fmla="*/ 4635500 w 5715042"/>
              <a:gd name="connsiteY31" fmla="*/ 1854200 h 3314700"/>
              <a:gd name="connsiteX32" fmla="*/ 4673600 w 5715042"/>
              <a:gd name="connsiteY32" fmla="*/ 1879600 h 3314700"/>
              <a:gd name="connsiteX33" fmla="*/ 4800600 w 5715042"/>
              <a:gd name="connsiteY33" fmla="*/ 1917700 h 3314700"/>
              <a:gd name="connsiteX34" fmla="*/ 4876800 w 5715042"/>
              <a:gd name="connsiteY34" fmla="*/ 1955800 h 3314700"/>
              <a:gd name="connsiteX35" fmla="*/ 5003800 w 5715042"/>
              <a:gd name="connsiteY35" fmla="*/ 2019300 h 3314700"/>
              <a:gd name="connsiteX36" fmla="*/ 5092700 w 5715042"/>
              <a:gd name="connsiteY36" fmla="*/ 2057400 h 3314700"/>
              <a:gd name="connsiteX37" fmla="*/ 5130800 w 5715042"/>
              <a:gd name="connsiteY37" fmla="*/ 2082800 h 3314700"/>
              <a:gd name="connsiteX38" fmla="*/ 5219700 w 5715042"/>
              <a:gd name="connsiteY38" fmla="*/ 2108200 h 3314700"/>
              <a:gd name="connsiteX39" fmla="*/ 5334000 w 5715042"/>
              <a:gd name="connsiteY39" fmla="*/ 2159000 h 3314700"/>
              <a:gd name="connsiteX40" fmla="*/ 5372100 w 5715042"/>
              <a:gd name="connsiteY40" fmla="*/ 2171700 h 3314700"/>
              <a:gd name="connsiteX41" fmla="*/ 5410200 w 5715042"/>
              <a:gd name="connsiteY41" fmla="*/ 2209800 h 3314700"/>
              <a:gd name="connsiteX42" fmla="*/ 5448300 w 5715042"/>
              <a:gd name="connsiteY42" fmla="*/ 2222500 h 3314700"/>
              <a:gd name="connsiteX43" fmla="*/ 5486400 w 5715042"/>
              <a:gd name="connsiteY43" fmla="*/ 2247900 h 3314700"/>
              <a:gd name="connsiteX44" fmla="*/ 5524500 w 5715042"/>
              <a:gd name="connsiteY44" fmla="*/ 2260600 h 3314700"/>
              <a:gd name="connsiteX45" fmla="*/ 5562600 w 5715042"/>
              <a:gd name="connsiteY45" fmla="*/ 2286000 h 3314700"/>
              <a:gd name="connsiteX46" fmla="*/ 5600700 w 5715042"/>
              <a:gd name="connsiteY46" fmla="*/ 2298700 h 3314700"/>
              <a:gd name="connsiteX47" fmla="*/ 5676900 w 5715042"/>
              <a:gd name="connsiteY47" fmla="*/ 2349500 h 3314700"/>
              <a:gd name="connsiteX48" fmla="*/ 5715000 w 5715042"/>
              <a:gd name="connsiteY48" fmla="*/ 2501900 h 3314700"/>
              <a:gd name="connsiteX49" fmla="*/ 5676900 w 5715042"/>
              <a:gd name="connsiteY49" fmla="*/ 2768600 h 3314700"/>
              <a:gd name="connsiteX50" fmla="*/ 5638800 w 5715042"/>
              <a:gd name="connsiteY50" fmla="*/ 2806700 h 3314700"/>
              <a:gd name="connsiteX51" fmla="*/ 5575300 w 5715042"/>
              <a:gd name="connsiteY51" fmla="*/ 2921000 h 3314700"/>
              <a:gd name="connsiteX52" fmla="*/ 5511800 w 5715042"/>
              <a:gd name="connsiteY52" fmla="*/ 2971800 h 3314700"/>
              <a:gd name="connsiteX53" fmla="*/ 5435600 w 5715042"/>
              <a:gd name="connsiteY53" fmla="*/ 3022600 h 3314700"/>
              <a:gd name="connsiteX54" fmla="*/ 5397500 w 5715042"/>
              <a:gd name="connsiteY54" fmla="*/ 3035300 h 3314700"/>
              <a:gd name="connsiteX55" fmla="*/ 5359400 w 5715042"/>
              <a:gd name="connsiteY55" fmla="*/ 3060700 h 3314700"/>
              <a:gd name="connsiteX56" fmla="*/ 5308600 w 5715042"/>
              <a:gd name="connsiteY56" fmla="*/ 3073400 h 3314700"/>
              <a:gd name="connsiteX57" fmla="*/ 5270500 w 5715042"/>
              <a:gd name="connsiteY57" fmla="*/ 3086100 h 3314700"/>
              <a:gd name="connsiteX58" fmla="*/ 5219700 w 5715042"/>
              <a:gd name="connsiteY58" fmla="*/ 3098800 h 3314700"/>
              <a:gd name="connsiteX59" fmla="*/ 5118100 w 5715042"/>
              <a:gd name="connsiteY59" fmla="*/ 3136900 h 3314700"/>
              <a:gd name="connsiteX60" fmla="*/ 5067300 w 5715042"/>
              <a:gd name="connsiteY60" fmla="*/ 3149600 h 3314700"/>
              <a:gd name="connsiteX61" fmla="*/ 4749800 w 5715042"/>
              <a:gd name="connsiteY61" fmla="*/ 3225800 h 3314700"/>
              <a:gd name="connsiteX62" fmla="*/ 4356100 w 5715042"/>
              <a:gd name="connsiteY62" fmla="*/ 3238500 h 3314700"/>
              <a:gd name="connsiteX63" fmla="*/ 4203700 w 5715042"/>
              <a:gd name="connsiteY63" fmla="*/ 3251200 h 3314700"/>
              <a:gd name="connsiteX64" fmla="*/ 4076700 w 5715042"/>
              <a:gd name="connsiteY64" fmla="*/ 3276600 h 3314700"/>
              <a:gd name="connsiteX65" fmla="*/ 3810000 w 5715042"/>
              <a:gd name="connsiteY65" fmla="*/ 3289300 h 3314700"/>
              <a:gd name="connsiteX66" fmla="*/ 2768600 w 5715042"/>
              <a:gd name="connsiteY66" fmla="*/ 3314700 h 3314700"/>
              <a:gd name="connsiteX67" fmla="*/ 1498600 w 5715042"/>
              <a:gd name="connsiteY67" fmla="*/ 3289300 h 3314700"/>
              <a:gd name="connsiteX68" fmla="*/ 1397000 w 5715042"/>
              <a:gd name="connsiteY68" fmla="*/ 3276600 h 3314700"/>
              <a:gd name="connsiteX69" fmla="*/ 1219200 w 5715042"/>
              <a:gd name="connsiteY69" fmla="*/ 3238500 h 3314700"/>
              <a:gd name="connsiteX70" fmla="*/ 1155700 w 5715042"/>
              <a:gd name="connsiteY70" fmla="*/ 3225800 h 3314700"/>
              <a:gd name="connsiteX71" fmla="*/ 1003300 w 5715042"/>
              <a:gd name="connsiteY71" fmla="*/ 3200400 h 3314700"/>
              <a:gd name="connsiteX72" fmla="*/ 952500 w 5715042"/>
              <a:gd name="connsiteY72" fmla="*/ 3175000 h 3314700"/>
              <a:gd name="connsiteX73" fmla="*/ 838200 w 5715042"/>
              <a:gd name="connsiteY73" fmla="*/ 3149600 h 3314700"/>
              <a:gd name="connsiteX74" fmla="*/ 749300 w 5715042"/>
              <a:gd name="connsiteY74" fmla="*/ 3124200 h 3314700"/>
              <a:gd name="connsiteX75" fmla="*/ 698500 w 5715042"/>
              <a:gd name="connsiteY75" fmla="*/ 3086100 h 3314700"/>
              <a:gd name="connsiteX76" fmla="*/ 660400 w 5715042"/>
              <a:gd name="connsiteY76" fmla="*/ 3073400 h 3314700"/>
              <a:gd name="connsiteX77" fmla="*/ 596900 w 5715042"/>
              <a:gd name="connsiteY77" fmla="*/ 3048000 h 3314700"/>
              <a:gd name="connsiteX78" fmla="*/ 520700 w 5715042"/>
              <a:gd name="connsiteY78" fmla="*/ 2997200 h 3314700"/>
              <a:gd name="connsiteX79" fmla="*/ 482600 w 5715042"/>
              <a:gd name="connsiteY79" fmla="*/ 2984500 h 3314700"/>
              <a:gd name="connsiteX80" fmla="*/ 444500 w 5715042"/>
              <a:gd name="connsiteY80" fmla="*/ 2959100 h 3314700"/>
              <a:gd name="connsiteX81" fmla="*/ 393700 w 5715042"/>
              <a:gd name="connsiteY81" fmla="*/ 2933700 h 3314700"/>
              <a:gd name="connsiteX82" fmla="*/ 355600 w 5715042"/>
              <a:gd name="connsiteY82" fmla="*/ 2908300 h 3314700"/>
              <a:gd name="connsiteX83" fmla="*/ 304800 w 5715042"/>
              <a:gd name="connsiteY83" fmla="*/ 2882900 h 3314700"/>
              <a:gd name="connsiteX84" fmla="*/ 203200 w 5715042"/>
              <a:gd name="connsiteY84" fmla="*/ 2781300 h 3314700"/>
              <a:gd name="connsiteX85" fmla="*/ 127000 w 5715042"/>
              <a:gd name="connsiteY85" fmla="*/ 2730500 h 3314700"/>
              <a:gd name="connsiteX86" fmla="*/ 76200 w 5715042"/>
              <a:gd name="connsiteY86" fmla="*/ 2654300 h 3314700"/>
              <a:gd name="connsiteX87" fmla="*/ 25400 w 5715042"/>
              <a:gd name="connsiteY87" fmla="*/ 2552700 h 3314700"/>
              <a:gd name="connsiteX88" fmla="*/ 0 w 5715042"/>
              <a:gd name="connsiteY88" fmla="*/ 2463800 h 3314700"/>
              <a:gd name="connsiteX89" fmla="*/ 12700 w 5715042"/>
              <a:gd name="connsiteY89" fmla="*/ 2387600 h 3314700"/>
              <a:gd name="connsiteX90" fmla="*/ 50800 w 5715042"/>
              <a:gd name="connsiteY90" fmla="*/ 2349500 h 3314700"/>
              <a:gd name="connsiteX91" fmla="*/ 88900 w 5715042"/>
              <a:gd name="connsiteY91" fmla="*/ 2336800 h 3314700"/>
              <a:gd name="connsiteX92" fmla="*/ 139700 w 5715042"/>
              <a:gd name="connsiteY92" fmla="*/ 2298700 h 3314700"/>
              <a:gd name="connsiteX93" fmla="*/ 292100 w 5715042"/>
              <a:gd name="connsiteY93" fmla="*/ 2235200 h 3314700"/>
              <a:gd name="connsiteX94" fmla="*/ 368300 w 5715042"/>
              <a:gd name="connsiteY94" fmla="*/ 2209800 h 3314700"/>
              <a:gd name="connsiteX95" fmla="*/ 457200 w 5715042"/>
              <a:gd name="connsiteY95" fmla="*/ 2197100 h 3314700"/>
              <a:gd name="connsiteX96" fmla="*/ 533400 w 5715042"/>
              <a:gd name="connsiteY96" fmla="*/ 2159000 h 3314700"/>
              <a:gd name="connsiteX97" fmla="*/ 622300 w 5715042"/>
              <a:gd name="connsiteY97" fmla="*/ 2120900 h 3314700"/>
              <a:gd name="connsiteX98" fmla="*/ 787400 w 5715042"/>
              <a:gd name="connsiteY98" fmla="*/ 2019300 h 3314700"/>
              <a:gd name="connsiteX99" fmla="*/ 838200 w 5715042"/>
              <a:gd name="connsiteY99" fmla="*/ 1981200 h 3314700"/>
              <a:gd name="connsiteX100" fmla="*/ 927100 w 5715042"/>
              <a:gd name="connsiteY100" fmla="*/ 1943100 h 3314700"/>
              <a:gd name="connsiteX101" fmla="*/ 965200 w 5715042"/>
              <a:gd name="connsiteY101" fmla="*/ 1892300 h 3314700"/>
              <a:gd name="connsiteX102" fmla="*/ 1016000 w 5715042"/>
              <a:gd name="connsiteY102" fmla="*/ 1879600 h 3314700"/>
              <a:gd name="connsiteX103" fmla="*/ 1054100 w 5715042"/>
              <a:gd name="connsiteY103" fmla="*/ 1854200 h 3314700"/>
              <a:gd name="connsiteX104" fmla="*/ 1079500 w 5715042"/>
              <a:gd name="connsiteY104" fmla="*/ 1816100 h 3314700"/>
              <a:gd name="connsiteX105" fmla="*/ 1155700 w 5715042"/>
              <a:gd name="connsiteY105" fmla="*/ 1778000 h 3314700"/>
              <a:gd name="connsiteX106" fmla="*/ 1193800 w 5715042"/>
              <a:gd name="connsiteY106" fmla="*/ 1752600 h 3314700"/>
              <a:gd name="connsiteX107" fmla="*/ 1231900 w 5715042"/>
              <a:gd name="connsiteY107" fmla="*/ 1714500 h 3314700"/>
              <a:gd name="connsiteX108" fmla="*/ 1282700 w 5715042"/>
              <a:gd name="connsiteY108" fmla="*/ 1701800 h 3314700"/>
              <a:gd name="connsiteX109" fmla="*/ 1320800 w 5715042"/>
              <a:gd name="connsiteY109" fmla="*/ 1689100 h 3314700"/>
              <a:gd name="connsiteX110" fmla="*/ 1346200 w 5715042"/>
              <a:gd name="connsiteY110" fmla="*/ 1651000 h 3314700"/>
              <a:gd name="connsiteX111" fmla="*/ 1384300 w 5715042"/>
              <a:gd name="connsiteY111" fmla="*/ 1638300 h 3314700"/>
              <a:gd name="connsiteX112" fmla="*/ 1422400 w 5715042"/>
              <a:gd name="connsiteY112" fmla="*/ 1612900 h 3314700"/>
              <a:gd name="connsiteX113" fmla="*/ 1447800 w 5715042"/>
              <a:gd name="connsiteY113" fmla="*/ 1574800 h 3314700"/>
              <a:gd name="connsiteX114" fmla="*/ 1562100 w 5715042"/>
              <a:gd name="connsiteY114" fmla="*/ 1524000 h 3314700"/>
              <a:gd name="connsiteX115" fmla="*/ 1600200 w 5715042"/>
              <a:gd name="connsiteY115" fmla="*/ 1511300 h 3314700"/>
              <a:gd name="connsiteX116" fmla="*/ 1676400 w 5715042"/>
              <a:gd name="connsiteY116" fmla="*/ 1485900 h 3314700"/>
              <a:gd name="connsiteX117" fmla="*/ 1714500 w 5715042"/>
              <a:gd name="connsiteY117" fmla="*/ 1473200 h 3314700"/>
              <a:gd name="connsiteX118" fmla="*/ 1739900 w 5715042"/>
              <a:gd name="connsiteY118" fmla="*/ 1397000 h 3314700"/>
              <a:gd name="connsiteX119" fmla="*/ 1752600 w 5715042"/>
              <a:gd name="connsiteY119" fmla="*/ 1358900 h 3314700"/>
              <a:gd name="connsiteX120" fmla="*/ 1790700 w 5715042"/>
              <a:gd name="connsiteY120" fmla="*/ 1219200 h 3314700"/>
              <a:gd name="connsiteX121" fmla="*/ 1816100 w 5715042"/>
              <a:gd name="connsiteY121" fmla="*/ 685800 h 3314700"/>
              <a:gd name="connsiteX122" fmla="*/ 1828800 w 5715042"/>
              <a:gd name="connsiteY122" fmla="*/ 546100 h 3314700"/>
              <a:gd name="connsiteX123" fmla="*/ 1866900 w 5715042"/>
              <a:gd name="connsiteY123" fmla="*/ 393700 h 3314700"/>
              <a:gd name="connsiteX124" fmla="*/ 1905000 w 5715042"/>
              <a:gd name="connsiteY124" fmla="*/ 368300 h 3314700"/>
              <a:gd name="connsiteX125" fmla="*/ 1917700 w 5715042"/>
              <a:gd name="connsiteY125" fmla="*/ 330200 h 3314700"/>
              <a:gd name="connsiteX126" fmla="*/ 1955800 w 5715042"/>
              <a:gd name="connsiteY126" fmla="*/ 304800 h 3314700"/>
              <a:gd name="connsiteX127" fmla="*/ 2032000 w 5715042"/>
              <a:gd name="connsiteY127" fmla="*/ 279400 h 3314700"/>
              <a:gd name="connsiteX128" fmla="*/ 2133600 w 5715042"/>
              <a:gd name="connsiteY128" fmla="*/ 254000 h 3314700"/>
              <a:gd name="connsiteX129" fmla="*/ 2197100 w 5715042"/>
              <a:gd name="connsiteY129" fmla="*/ 152400 h 3314700"/>
              <a:gd name="connsiteX130" fmla="*/ 2209800 w 5715042"/>
              <a:gd name="connsiteY130" fmla="*/ 114300 h 3314700"/>
              <a:gd name="connsiteX131" fmla="*/ 2222500 w 5715042"/>
              <a:gd name="connsiteY131" fmla="*/ 76200 h 3314700"/>
              <a:gd name="connsiteX132" fmla="*/ 2298700 w 5715042"/>
              <a:gd name="connsiteY132" fmla="*/ 25400 h 3314700"/>
              <a:gd name="connsiteX133" fmla="*/ 2349500 w 5715042"/>
              <a:gd name="connsiteY133" fmla="*/ 0 h 3314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5715042" h="3314700">
                <a:moveTo>
                  <a:pt x="2349500" y="0"/>
                </a:moveTo>
                <a:lnTo>
                  <a:pt x="2349500" y="0"/>
                </a:lnTo>
                <a:lnTo>
                  <a:pt x="3340100" y="12700"/>
                </a:lnTo>
                <a:cubicBezTo>
                  <a:pt x="3355344" y="13462"/>
                  <a:pt x="3354707" y="40007"/>
                  <a:pt x="3365500" y="50800"/>
                </a:cubicBezTo>
                <a:cubicBezTo>
                  <a:pt x="3376293" y="61593"/>
                  <a:pt x="3389948" y="69374"/>
                  <a:pt x="3403600" y="76200"/>
                </a:cubicBezTo>
                <a:cubicBezTo>
                  <a:pt x="3415574" y="82187"/>
                  <a:pt x="3428878" y="85053"/>
                  <a:pt x="3441700" y="88900"/>
                </a:cubicBezTo>
                <a:cubicBezTo>
                  <a:pt x="3471219" y="97756"/>
                  <a:pt x="3500967" y="105833"/>
                  <a:pt x="3530600" y="114300"/>
                </a:cubicBezTo>
                <a:cubicBezTo>
                  <a:pt x="3526367" y="148167"/>
                  <a:pt x="3524005" y="182320"/>
                  <a:pt x="3517900" y="215900"/>
                </a:cubicBezTo>
                <a:cubicBezTo>
                  <a:pt x="3515505" y="229071"/>
                  <a:pt x="3499213" y="242026"/>
                  <a:pt x="3505200" y="254000"/>
                </a:cubicBezTo>
                <a:cubicBezTo>
                  <a:pt x="3511187" y="265974"/>
                  <a:pt x="3530600" y="262467"/>
                  <a:pt x="3543300" y="266700"/>
                </a:cubicBezTo>
                <a:lnTo>
                  <a:pt x="3619500" y="241300"/>
                </a:lnTo>
                <a:lnTo>
                  <a:pt x="3657600" y="228600"/>
                </a:lnTo>
                <a:cubicBezTo>
                  <a:pt x="3726655" y="435764"/>
                  <a:pt x="3604237" y="56185"/>
                  <a:pt x="3683000" y="749300"/>
                </a:cubicBezTo>
                <a:cubicBezTo>
                  <a:pt x="3685962" y="775369"/>
                  <a:pt x="3746221" y="842201"/>
                  <a:pt x="3771900" y="863600"/>
                </a:cubicBezTo>
                <a:cubicBezTo>
                  <a:pt x="3783626" y="873371"/>
                  <a:pt x="3797300" y="880533"/>
                  <a:pt x="3810000" y="889000"/>
                </a:cubicBezTo>
                <a:cubicBezTo>
                  <a:pt x="3822700" y="872067"/>
                  <a:pt x="3844881" y="859121"/>
                  <a:pt x="3848100" y="838200"/>
                </a:cubicBezTo>
                <a:cubicBezTo>
                  <a:pt x="3891594" y="555489"/>
                  <a:pt x="3768020" y="527873"/>
                  <a:pt x="3898900" y="571500"/>
                </a:cubicBezTo>
                <a:cubicBezTo>
                  <a:pt x="3907367" y="584200"/>
                  <a:pt x="3918287" y="595571"/>
                  <a:pt x="3924300" y="609600"/>
                </a:cubicBezTo>
                <a:cubicBezTo>
                  <a:pt x="3931176" y="625643"/>
                  <a:pt x="3933577" y="643284"/>
                  <a:pt x="3937000" y="660400"/>
                </a:cubicBezTo>
                <a:cubicBezTo>
                  <a:pt x="3956429" y="757546"/>
                  <a:pt x="3949108" y="756672"/>
                  <a:pt x="3962400" y="876300"/>
                </a:cubicBezTo>
                <a:cubicBezTo>
                  <a:pt x="3965706" y="906051"/>
                  <a:pt x="3970548" y="935614"/>
                  <a:pt x="3975100" y="965200"/>
                </a:cubicBezTo>
                <a:cubicBezTo>
                  <a:pt x="3980460" y="1000037"/>
                  <a:pt x="3988475" y="1056126"/>
                  <a:pt x="4000500" y="1092200"/>
                </a:cubicBezTo>
                <a:cubicBezTo>
                  <a:pt x="4007709" y="1113827"/>
                  <a:pt x="4017433" y="1134533"/>
                  <a:pt x="4025900" y="1155700"/>
                </a:cubicBezTo>
                <a:cubicBezTo>
                  <a:pt x="4030133" y="1240367"/>
                  <a:pt x="4022591" y="1326453"/>
                  <a:pt x="4038600" y="1409700"/>
                </a:cubicBezTo>
                <a:cubicBezTo>
                  <a:pt x="4057757" y="1509316"/>
                  <a:pt x="4077572" y="1470862"/>
                  <a:pt x="4127500" y="1498600"/>
                </a:cubicBezTo>
                <a:cubicBezTo>
                  <a:pt x="4154185" y="1513425"/>
                  <a:pt x="4176396" y="1535748"/>
                  <a:pt x="4203700" y="1549400"/>
                </a:cubicBezTo>
                <a:cubicBezTo>
                  <a:pt x="4234754" y="1564927"/>
                  <a:pt x="4265674" y="1577761"/>
                  <a:pt x="4292600" y="1600200"/>
                </a:cubicBezTo>
                <a:cubicBezTo>
                  <a:pt x="4306398" y="1611698"/>
                  <a:pt x="4316902" y="1626802"/>
                  <a:pt x="4330700" y="1638300"/>
                </a:cubicBezTo>
                <a:cubicBezTo>
                  <a:pt x="4342426" y="1648071"/>
                  <a:pt x="4357074" y="1653929"/>
                  <a:pt x="4368800" y="1663700"/>
                </a:cubicBezTo>
                <a:cubicBezTo>
                  <a:pt x="4382598" y="1675198"/>
                  <a:pt x="4391956" y="1691837"/>
                  <a:pt x="4406900" y="1701800"/>
                </a:cubicBezTo>
                <a:cubicBezTo>
                  <a:pt x="4502720" y="1765680"/>
                  <a:pt x="4368279" y="1612379"/>
                  <a:pt x="4521200" y="1765300"/>
                </a:cubicBezTo>
                <a:cubicBezTo>
                  <a:pt x="4580886" y="1824986"/>
                  <a:pt x="4544356" y="1793437"/>
                  <a:pt x="4635500" y="1854200"/>
                </a:cubicBezTo>
                <a:cubicBezTo>
                  <a:pt x="4648200" y="1862667"/>
                  <a:pt x="4658792" y="1875898"/>
                  <a:pt x="4673600" y="1879600"/>
                </a:cubicBezTo>
                <a:cubicBezTo>
                  <a:pt x="4701997" y="1886699"/>
                  <a:pt x="4782048" y="1905332"/>
                  <a:pt x="4800600" y="1917700"/>
                </a:cubicBezTo>
                <a:cubicBezTo>
                  <a:pt x="4969740" y="2030460"/>
                  <a:pt x="4719059" y="1868166"/>
                  <a:pt x="4876800" y="1955800"/>
                </a:cubicBezTo>
                <a:cubicBezTo>
                  <a:pt x="5000513" y="2024530"/>
                  <a:pt x="4904522" y="1994480"/>
                  <a:pt x="5003800" y="2019300"/>
                </a:cubicBezTo>
                <a:cubicBezTo>
                  <a:pt x="5099452" y="2083068"/>
                  <a:pt x="4977886" y="2008194"/>
                  <a:pt x="5092700" y="2057400"/>
                </a:cubicBezTo>
                <a:cubicBezTo>
                  <a:pt x="5106729" y="2063413"/>
                  <a:pt x="5117148" y="2075974"/>
                  <a:pt x="5130800" y="2082800"/>
                </a:cubicBezTo>
                <a:cubicBezTo>
                  <a:pt x="5149020" y="2091910"/>
                  <a:pt x="5203424" y="2104131"/>
                  <a:pt x="5219700" y="2108200"/>
                </a:cubicBezTo>
                <a:cubicBezTo>
                  <a:pt x="5280077" y="2148452"/>
                  <a:pt x="5243320" y="2128773"/>
                  <a:pt x="5334000" y="2159000"/>
                </a:cubicBezTo>
                <a:lnTo>
                  <a:pt x="5372100" y="2171700"/>
                </a:lnTo>
                <a:cubicBezTo>
                  <a:pt x="5384800" y="2184400"/>
                  <a:pt x="5395256" y="2199837"/>
                  <a:pt x="5410200" y="2209800"/>
                </a:cubicBezTo>
                <a:cubicBezTo>
                  <a:pt x="5421339" y="2217226"/>
                  <a:pt x="5436326" y="2216513"/>
                  <a:pt x="5448300" y="2222500"/>
                </a:cubicBezTo>
                <a:cubicBezTo>
                  <a:pt x="5461952" y="2229326"/>
                  <a:pt x="5472748" y="2241074"/>
                  <a:pt x="5486400" y="2247900"/>
                </a:cubicBezTo>
                <a:cubicBezTo>
                  <a:pt x="5498374" y="2253887"/>
                  <a:pt x="5512526" y="2254613"/>
                  <a:pt x="5524500" y="2260600"/>
                </a:cubicBezTo>
                <a:cubicBezTo>
                  <a:pt x="5538152" y="2267426"/>
                  <a:pt x="5548948" y="2279174"/>
                  <a:pt x="5562600" y="2286000"/>
                </a:cubicBezTo>
                <a:cubicBezTo>
                  <a:pt x="5574574" y="2291987"/>
                  <a:pt x="5588998" y="2292199"/>
                  <a:pt x="5600700" y="2298700"/>
                </a:cubicBezTo>
                <a:cubicBezTo>
                  <a:pt x="5627385" y="2313525"/>
                  <a:pt x="5676900" y="2349500"/>
                  <a:pt x="5676900" y="2349500"/>
                </a:cubicBezTo>
                <a:cubicBezTo>
                  <a:pt x="5717836" y="2410904"/>
                  <a:pt x="5715000" y="2394008"/>
                  <a:pt x="5715000" y="2501900"/>
                </a:cubicBezTo>
                <a:cubicBezTo>
                  <a:pt x="5715000" y="2502446"/>
                  <a:pt x="5705961" y="2739539"/>
                  <a:pt x="5676900" y="2768600"/>
                </a:cubicBezTo>
                <a:lnTo>
                  <a:pt x="5638800" y="2806700"/>
                </a:lnTo>
                <a:cubicBezTo>
                  <a:pt x="5621703" y="2857990"/>
                  <a:pt x="5621538" y="2869624"/>
                  <a:pt x="5575300" y="2921000"/>
                </a:cubicBezTo>
                <a:cubicBezTo>
                  <a:pt x="5557167" y="2941148"/>
                  <a:pt x="5533722" y="2955857"/>
                  <a:pt x="5511800" y="2971800"/>
                </a:cubicBezTo>
                <a:cubicBezTo>
                  <a:pt x="5487112" y="2989755"/>
                  <a:pt x="5464560" y="3012947"/>
                  <a:pt x="5435600" y="3022600"/>
                </a:cubicBezTo>
                <a:cubicBezTo>
                  <a:pt x="5422900" y="3026833"/>
                  <a:pt x="5409474" y="3029313"/>
                  <a:pt x="5397500" y="3035300"/>
                </a:cubicBezTo>
                <a:cubicBezTo>
                  <a:pt x="5383848" y="3042126"/>
                  <a:pt x="5373429" y="3054687"/>
                  <a:pt x="5359400" y="3060700"/>
                </a:cubicBezTo>
                <a:cubicBezTo>
                  <a:pt x="5343357" y="3067576"/>
                  <a:pt x="5325383" y="3068605"/>
                  <a:pt x="5308600" y="3073400"/>
                </a:cubicBezTo>
                <a:cubicBezTo>
                  <a:pt x="5295728" y="3077078"/>
                  <a:pt x="5283372" y="3082422"/>
                  <a:pt x="5270500" y="3086100"/>
                </a:cubicBezTo>
                <a:cubicBezTo>
                  <a:pt x="5253717" y="3090895"/>
                  <a:pt x="5236259" y="3093280"/>
                  <a:pt x="5219700" y="3098800"/>
                </a:cubicBezTo>
                <a:cubicBezTo>
                  <a:pt x="5185386" y="3110238"/>
                  <a:pt x="5152414" y="3125462"/>
                  <a:pt x="5118100" y="3136900"/>
                </a:cubicBezTo>
                <a:cubicBezTo>
                  <a:pt x="5101541" y="3142420"/>
                  <a:pt x="5083859" y="3144080"/>
                  <a:pt x="5067300" y="3149600"/>
                </a:cubicBezTo>
                <a:cubicBezTo>
                  <a:pt x="4933372" y="3194243"/>
                  <a:pt x="4928385" y="3220039"/>
                  <a:pt x="4749800" y="3225800"/>
                </a:cubicBezTo>
                <a:lnTo>
                  <a:pt x="4356100" y="3238500"/>
                </a:lnTo>
                <a:cubicBezTo>
                  <a:pt x="4305300" y="3242733"/>
                  <a:pt x="4254209" y="3244312"/>
                  <a:pt x="4203700" y="3251200"/>
                </a:cubicBezTo>
                <a:cubicBezTo>
                  <a:pt x="4160924" y="3257033"/>
                  <a:pt x="4119671" y="3272442"/>
                  <a:pt x="4076700" y="3276600"/>
                </a:cubicBezTo>
                <a:cubicBezTo>
                  <a:pt x="3988113" y="3285173"/>
                  <a:pt x="3898942" y="3286066"/>
                  <a:pt x="3810000" y="3289300"/>
                </a:cubicBezTo>
                <a:cubicBezTo>
                  <a:pt x="3459271" y="3302054"/>
                  <a:pt x="3120989" y="3307359"/>
                  <a:pt x="2768600" y="3314700"/>
                </a:cubicBezTo>
                <a:cubicBezTo>
                  <a:pt x="2486976" y="3311347"/>
                  <a:pt x="1893944" y="3322245"/>
                  <a:pt x="1498600" y="3289300"/>
                </a:cubicBezTo>
                <a:cubicBezTo>
                  <a:pt x="1464588" y="3286466"/>
                  <a:pt x="1430580" y="3282705"/>
                  <a:pt x="1397000" y="3276600"/>
                </a:cubicBezTo>
                <a:cubicBezTo>
                  <a:pt x="1337366" y="3265757"/>
                  <a:pt x="1278512" y="3250987"/>
                  <a:pt x="1219200" y="3238500"/>
                </a:cubicBezTo>
                <a:cubicBezTo>
                  <a:pt x="1198077" y="3234053"/>
                  <a:pt x="1176992" y="3229349"/>
                  <a:pt x="1155700" y="3225800"/>
                </a:cubicBezTo>
                <a:lnTo>
                  <a:pt x="1003300" y="3200400"/>
                </a:lnTo>
                <a:cubicBezTo>
                  <a:pt x="986367" y="3191933"/>
                  <a:pt x="970227" y="3181647"/>
                  <a:pt x="952500" y="3175000"/>
                </a:cubicBezTo>
                <a:cubicBezTo>
                  <a:pt x="929974" y="3166553"/>
                  <a:pt x="857951" y="3153989"/>
                  <a:pt x="838200" y="3149600"/>
                </a:cubicBezTo>
                <a:cubicBezTo>
                  <a:pt x="790360" y="3138969"/>
                  <a:pt x="791728" y="3138343"/>
                  <a:pt x="749300" y="3124200"/>
                </a:cubicBezTo>
                <a:cubicBezTo>
                  <a:pt x="732367" y="3111500"/>
                  <a:pt x="716878" y="3096602"/>
                  <a:pt x="698500" y="3086100"/>
                </a:cubicBezTo>
                <a:cubicBezTo>
                  <a:pt x="686877" y="3079458"/>
                  <a:pt x="672935" y="3078100"/>
                  <a:pt x="660400" y="3073400"/>
                </a:cubicBezTo>
                <a:cubicBezTo>
                  <a:pt x="639054" y="3065395"/>
                  <a:pt x="616914" y="3058916"/>
                  <a:pt x="596900" y="3048000"/>
                </a:cubicBezTo>
                <a:cubicBezTo>
                  <a:pt x="570100" y="3033382"/>
                  <a:pt x="549660" y="3006853"/>
                  <a:pt x="520700" y="2997200"/>
                </a:cubicBezTo>
                <a:cubicBezTo>
                  <a:pt x="508000" y="2992967"/>
                  <a:pt x="494574" y="2990487"/>
                  <a:pt x="482600" y="2984500"/>
                </a:cubicBezTo>
                <a:cubicBezTo>
                  <a:pt x="468948" y="2977674"/>
                  <a:pt x="457752" y="2966673"/>
                  <a:pt x="444500" y="2959100"/>
                </a:cubicBezTo>
                <a:cubicBezTo>
                  <a:pt x="428062" y="2949707"/>
                  <a:pt x="410138" y="2943093"/>
                  <a:pt x="393700" y="2933700"/>
                </a:cubicBezTo>
                <a:cubicBezTo>
                  <a:pt x="380448" y="2926127"/>
                  <a:pt x="368852" y="2915873"/>
                  <a:pt x="355600" y="2908300"/>
                </a:cubicBezTo>
                <a:cubicBezTo>
                  <a:pt x="339162" y="2898907"/>
                  <a:pt x="319344" y="2895020"/>
                  <a:pt x="304800" y="2882900"/>
                </a:cubicBezTo>
                <a:cubicBezTo>
                  <a:pt x="268006" y="2852239"/>
                  <a:pt x="243051" y="2807867"/>
                  <a:pt x="203200" y="2781300"/>
                </a:cubicBezTo>
                <a:lnTo>
                  <a:pt x="127000" y="2730500"/>
                </a:lnTo>
                <a:cubicBezTo>
                  <a:pt x="110067" y="2705100"/>
                  <a:pt x="89852" y="2681604"/>
                  <a:pt x="76200" y="2654300"/>
                </a:cubicBezTo>
                <a:cubicBezTo>
                  <a:pt x="4865" y="2511631"/>
                  <a:pt x="138852" y="2703970"/>
                  <a:pt x="25400" y="2552700"/>
                </a:cubicBezTo>
                <a:cubicBezTo>
                  <a:pt x="19411" y="2534733"/>
                  <a:pt x="0" y="2479747"/>
                  <a:pt x="0" y="2463800"/>
                </a:cubicBezTo>
                <a:cubicBezTo>
                  <a:pt x="0" y="2438050"/>
                  <a:pt x="2242" y="2411131"/>
                  <a:pt x="12700" y="2387600"/>
                </a:cubicBezTo>
                <a:cubicBezTo>
                  <a:pt x="19994" y="2371187"/>
                  <a:pt x="35856" y="2359463"/>
                  <a:pt x="50800" y="2349500"/>
                </a:cubicBezTo>
                <a:cubicBezTo>
                  <a:pt x="61939" y="2342074"/>
                  <a:pt x="76200" y="2341033"/>
                  <a:pt x="88900" y="2336800"/>
                </a:cubicBezTo>
                <a:cubicBezTo>
                  <a:pt x="105833" y="2324100"/>
                  <a:pt x="121417" y="2309365"/>
                  <a:pt x="139700" y="2298700"/>
                </a:cubicBezTo>
                <a:cubicBezTo>
                  <a:pt x="255947" y="2230889"/>
                  <a:pt x="205011" y="2261327"/>
                  <a:pt x="292100" y="2235200"/>
                </a:cubicBezTo>
                <a:cubicBezTo>
                  <a:pt x="317745" y="2227507"/>
                  <a:pt x="342212" y="2215820"/>
                  <a:pt x="368300" y="2209800"/>
                </a:cubicBezTo>
                <a:cubicBezTo>
                  <a:pt x="397468" y="2203069"/>
                  <a:pt x="427567" y="2201333"/>
                  <a:pt x="457200" y="2197100"/>
                </a:cubicBezTo>
                <a:cubicBezTo>
                  <a:pt x="527054" y="2173815"/>
                  <a:pt x="464466" y="2198391"/>
                  <a:pt x="533400" y="2159000"/>
                </a:cubicBezTo>
                <a:cubicBezTo>
                  <a:pt x="577342" y="2133891"/>
                  <a:pt x="579556" y="2135148"/>
                  <a:pt x="622300" y="2120900"/>
                </a:cubicBezTo>
                <a:cubicBezTo>
                  <a:pt x="750378" y="2021284"/>
                  <a:pt x="689774" y="2043707"/>
                  <a:pt x="787400" y="2019300"/>
                </a:cubicBezTo>
                <a:cubicBezTo>
                  <a:pt x="804333" y="2006600"/>
                  <a:pt x="820251" y="1992418"/>
                  <a:pt x="838200" y="1981200"/>
                </a:cubicBezTo>
                <a:cubicBezTo>
                  <a:pt x="874071" y="1958781"/>
                  <a:pt x="890063" y="1955446"/>
                  <a:pt x="927100" y="1943100"/>
                </a:cubicBezTo>
                <a:cubicBezTo>
                  <a:pt x="939800" y="1926167"/>
                  <a:pt x="947976" y="1904603"/>
                  <a:pt x="965200" y="1892300"/>
                </a:cubicBezTo>
                <a:cubicBezTo>
                  <a:pt x="979403" y="1882155"/>
                  <a:pt x="999957" y="1886476"/>
                  <a:pt x="1016000" y="1879600"/>
                </a:cubicBezTo>
                <a:cubicBezTo>
                  <a:pt x="1030029" y="1873587"/>
                  <a:pt x="1041400" y="1862667"/>
                  <a:pt x="1054100" y="1854200"/>
                </a:cubicBezTo>
                <a:cubicBezTo>
                  <a:pt x="1062567" y="1841500"/>
                  <a:pt x="1068707" y="1826893"/>
                  <a:pt x="1079500" y="1816100"/>
                </a:cubicBezTo>
                <a:cubicBezTo>
                  <a:pt x="1115896" y="1779704"/>
                  <a:pt x="1114383" y="1798658"/>
                  <a:pt x="1155700" y="1778000"/>
                </a:cubicBezTo>
                <a:cubicBezTo>
                  <a:pt x="1169352" y="1771174"/>
                  <a:pt x="1182074" y="1762371"/>
                  <a:pt x="1193800" y="1752600"/>
                </a:cubicBezTo>
                <a:cubicBezTo>
                  <a:pt x="1207598" y="1741102"/>
                  <a:pt x="1216306" y="1723411"/>
                  <a:pt x="1231900" y="1714500"/>
                </a:cubicBezTo>
                <a:cubicBezTo>
                  <a:pt x="1247055" y="1705840"/>
                  <a:pt x="1265917" y="1706595"/>
                  <a:pt x="1282700" y="1701800"/>
                </a:cubicBezTo>
                <a:cubicBezTo>
                  <a:pt x="1295572" y="1698122"/>
                  <a:pt x="1308100" y="1693333"/>
                  <a:pt x="1320800" y="1689100"/>
                </a:cubicBezTo>
                <a:cubicBezTo>
                  <a:pt x="1329267" y="1676400"/>
                  <a:pt x="1334281" y="1660535"/>
                  <a:pt x="1346200" y="1651000"/>
                </a:cubicBezTo>
                <a:cubicBezTo>
                  <a:pt x="1356653" y="1642637"/>
                  <a:pt x="1372326" y="1644287"/>
                  <a:pt x="1384300" y="1638300"/>
                </a:cubicBezTo>
                <a:cubicBezTo>
                  <a:pt x="1397952" y="1631474"/>
                  <a:pt x="1409700" y="1621367"/>
                  <a:pt x="1422400" y="1612900"/>
                </a:cubicBezTo>
                <a:cubicBezTo>
                  <a:pt x="1430867" y="1600200"/>
                  <a:pt x="1437007" y="1585593"/>
                  <a:pt x="1447800" y="1574800"/>
                </a:cubicBezTo>
                <a:cubicBezTo>
                  <a:pt x="1477989" y="1544611"/>
                  <a:pt x="1524374" y="1536575"/>
                  <a:pt x="1562100" y="1524000"/>
                </a:cubicBezTo>
                <a:lnTo>
                  <a:pt x="1600200" y="1511300"/>
                </a:lnTo>
                <a:lnTo>
                  <a:pt x="1676400" y="1485900"/>
                </a:lnTo>
                <a:lnTo>
                  <a:pt x="1714500" y="1473200"/>
                </a:lnTo>
                <a:lnTo>
                  <a:pt x="1739900" y="1397000"/>
                </a:lnTo>
                <a:cubicBezTo>
                  <a:pt x="1744133" y="1384300"/>
                  <a:pt x="1749353" y="1371887"/>
                  <a:pt x="1752600" y="1358900"/>
                </a:cubicBezTo>
                <a:cubicBezTo>
                  <a:pt x="1772775" y="1278201"/>
                  <a:pt x="1760505" y="1324883"/>
                  <a:pt x="1790700" y="1219200"/>
                </a:cubicBezTo>
                <a:cubicBezTo>
                  <a:pt x="1801435" y="918624"/>
                  <a:pt x="1796996" y="924596"/>
                  <a:pt x="1816100" y="685800"/>
                </a:cubicBezTo>
                <a:cubicBezTo>
                  <a:pt x="1819829" y="639190"/>
                  <a:pt x="1823337" y="592538"/>
                  <a:pt x="1828800" y="546100"/>
                </a:cubicBezTo>
                <a:cubicBezTo>
                  <a:pt x="1830834" y="528810"/>
                  <a:pt x="1849023" y="405618"/>
                  <a:pt x="1866900" y="393700"/>
                </a:cubicBezTo>
                <a:lnTo>
                  <a:pt x="1905000" y="368300"/>
                </a:lnTo>
                <a:cubicBezTo>
                  <a:pt x="1909233" y="355600"/>
                  <a:pt x="1909337" y="340653"/>
                  <a:pt x="1917700" y="330200"/>
                </a:cubicBezTo>
                <a:cubicBezTo>
                  <a:pt x="1927235" y="318281"/>
                  <a:pt x="1941852" y="310999"/>
                  <a:pt x="1955800" y="304800"/>
                </a:cubicBezTo>
                <a:cubicBezTo>
                  <a:pt x="1980266" y="293926"/>
                  <a:pt x="2006600" y="287867"/>
                  <a:pt x="2032000" y="279400"/>
                </a:cubicBezTo>
                <a:cubicBezTo>
                  <a:pt x="2090578" y="259874"/>
                  <a:pt x="2056973" y="269325"/>
                  <a:pt x="2133600" y="254000"/>
                </a:cubicBezTo>
                <a:cubicBezTo>
                  <a:pt x="2193977" y="213748"/>
                  <a:pt x="2166873" y="243080"/>
                  <a:pt x="2197100" y="152400"/>
                </a:cubicBezTo>
                <a:lnTo>
                  <a:pt x="2209800" y="114300"/>
                </a:lnTo>
                <a:cubicBezTo>
                  <a:pt x="2214033" y="101600"/>
                  <a:pt x="2211361" y="83626"/>
                  <a:pt x="2222500" y="76200"/>
                </a:cubicBezTo>
                <a:cubicBezTo>
                  <a:pt x="2247900" y="59267"/>
                  <a:pt x="2269740" y="35053"/>
                  <a:pt x="2298700" y="25400"/>
                </a:cubicBezTo>
                <a:cubicBezTo>
                  <a:pt x="2340816" y="11361"/>
                  <a:pt x="2336800" y="26087"/>
                  <a:pt x="2349500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b="1" dirty="0" smtClean="0">
                <a:solidFill>
                  <a:srgbClr val="FFFF00"/>
                </a:solidFill>
                <a:latin typeface="Arial Black" pitchFamily="34" charset="0"/>
              </a:rPr>
              <a:t>TEXT IN SHAPE</a:t>
            </a:r>
            <a:endParaRPr lang="zh-CN" altLang="en-US" sz="8800" b="1" dirty="0">
              <a:solidFill>
                <a:srgbClr val="FFFF00"/>
              </a:solidFill>
              <a:latin typeface="Arial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4909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981200" y="1295400"/>
            <a:ext cx="5410200" cy="4191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dirty="0" smtClean="0"/>
              <a:t>Back</a:t>
            </a:r>
            <a:endParaRPr lang="zh-CN" altLang="en-US" sz="8800" dirty="0"/>
          </a:p>
        </p:txBody>
      </p:sp>
      <p:pic>
        <p:nvPicPr>
          <p:cNvPr id="3" name="pic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selectMe"/>
          <p:cNvSpPr/>
          <p:nvPr/>
        </p:nvSpPr>
        <p:spPr>
          <a:xfrm>
            <a:off x="2476500" y="2057400"/>
            <a:ext cx="5715042" cy="3314700"/>
          </a:xfrm>
          <a:custGeom>
            <a:avLst/>
            <a:gdLst>
              <a:gd name="connsiteX0" fmla="*/ 2349500 w 5715042"/>
              <a:gd name="connsiteY0" fmla="*/ 0 h 3314700"/>
              <a:gd name="connsiteX1" fmla="*/ 2349500 w 5715042"/>
              <a:gd name="connsiteY1" fmla="*/ 0 h 3314700"/>
              <a:gd name="connsiteX2" fmla="*/ 3340100 w 5715042"/>
              <a:gd name="connsiteY2" fmla="*/ 12700 h 3314700"/>
              <a:gd name="connsiteX3" fmla="*/ 3365500 w 5715042"/>
              <a:gd name="connsiteY3" fmla="*/ 50800 h 3314700"/>
              <a:gd name="connsiteX4" fmla="*/ 3403600 w 5715042"/>
              <a:gd name="connsiteY4" fmla="*/ 76200 h 3314700"/>
              <a:gd name="connsiteX5" fmla="*/ 3441700 w 5715042"/>
              <a:gd name="connsiteY5" fmla="*/ 88900 h 3314700"/>
              <a:gd name="connsiteX6" fmla="*/ 3530600 w 5715042"/>
              <a:gd name="connsiteY6" fmla="*/ 114300 h 3314700"/>
              <a:gd name="connsiteX7" fmla="*/ 3517900 w 5715042"/>
              <a:gd name="connsiteY7" fmla="*/ 215900 h 3314700"/>
              <a:gd name="connsiteX8" fmla="*/ 3505200 w 5715042"/>
              <a:gd name="connsiteY8" fmla="*/ 254000 h 3314700"/>
              <a:gd name="connsiteX9" fmla="*/ 3543300 w 5715042"/>
              <a:gd name="connsiteY9" fmla="*/ 266700 h 3314700"/>
              <a:gd name="connsiteX10" fmla="*/ 3619500 w 5715042"/>
              <a:gd name="connsiteY10" fmla="*/ 241300 h 3314700"/>
              <a:gd name="connsiteX11" fmla="*/ 3657600 w 5715042"/>
              <a:gd name="connsiteY11" fmla="*/ 228600 h 3314700"/>
              <a:gd name="connsiteX12" fmla="*/ 3683000 w 5715042"/>
              <a:gd name="connsiteY12" fmla="*/ 749300 h 3314700"/>
              <a:gd name="connsiteX13" fmla="*/ 3771900 w 5715042"/>
              <a:gd name="connsiteY13" fmla="*/ 863600 h 3314700"/>
              <a:gd name="connsiteX14" fmla="*/ 3810000 w 5715042"/>
              <a:gd name="connsiteY14" fmla="*/ 889000 h 3314700"/>
              <a:gd name="connsiteX15" fmla="*/ 3848100 w 5715042"/>
              <a:gd name="connsiteY15" fmla="*/ 838200 h 3314700"/>
              <a:gd name="connsiteX16" fmla="*/ 3898900 w 5715042"/>
              <a:gd name="connsiteY16" fmla="*/ 571500 h 3314700"/>
              <a:gd name="connsiteX17" fmla="*/ 3924300 w 5715042"/>
              <a:gd name="connsiteY17" fmla="*/ 609600 h 3314700"/>
              <a:gd name="connsiteX18" fmla="*/ 3937000 w 5715042"/>
              <a:gd name="connsiteY18" fmla="*/ 660400 h 3314700"/>
              <a:gd name="connsiteX19" fmla="*/ 3962400 w 5715042"/>
              <a:gd name="connsiteY19" fmla="*/ 876300 h 3314700"/>
              <a:gd name="connsiteX20" fmla="*/ 3975100 w 5715042"/>
              <a:gd name="connsiteY20" fmla="*/ 965200 h 3314700"/>
              <a:gd name="connsiteX21" fmla="*/ 4000500 w 5715042"/>
              <a:gd name="connsiteY21" fmla="*/ 1092200 h 3314700"/>
              <a:gd name="connsiteX22" fmla="*/ 4025900 w 5715042"/>
              <a:gd name="connsiteY22" fmla="*/ 1155700 h 3314700"/>
              <a:gd name="connsiteX23" fmla="*/ 4038600 w 5715042"/>
              <a:gd name="connsiteY23" fmla="*/ 1409700 h 3314700"/>
              <a:gd name="connsiteX24" fmla="*/ 4127500 w 5715042"/>
              <a:gd name="connsiteY24" fmla="*/ 1498600 h 3314700"/>
              <a:gd name="connsiteX25" fmla="*/ 4203700 w 5715042"/>
              <a:gd name="connsiteY25" fmla="*/ 1549400 h 3314700"/>
              <a:gd name="connsiteX26" fmla="*/ 4292600 w 5715042"/>
              <a:gd name="connsiteY26" fmla="*/ 1600200 h 3314700"/>
              <a:gd name="connsiteX27" fmla="*/ 4330700 w 5715042"/>
              <a:gd name="connsiteY27" fmla="*/ 1638300 h 3314700"/>
              <a:gd name="connsiteX28" fmla="*/ 4368800 w 5715042"/>
              <a:gd name="connsiteY28" fmla="*/ 1663700 h 3314700"/>
              <a:gd name="connsiteX29" fmla="*/ 4406900 w 5715042"/>
              <a:gd name="connsiteY29" fmla="*/ 1701800 h 3314700"/>
              <a:gd name="connsiteX30" fmla="*/ 4521200 w 5715042"/>
              <a:gd name="connsiteY30" fmla="*/ 1765300 h 3314700"/>
              <a:gd name="connsiteX31" fmla="*/ 4635500 w 5715042"/>
              <a:gd name="connsiteY31" fmla="*/ 1854200 h 3314700"/>
              <a:gd name="connsiteX32" fmla="*/ 4673600 w 5715042"/>
              <a:gd name="connsiteY32" fmla="*/ 1879600 h 3314700"/>
              <a:gd name="connsiteX33" fmla="*/ 4800600 w 5715042"/>
              <a:gd name="connsiteY33" fmla="*/ 1917700 h 3314700"/>
              <a:gd name="connsiteX34" fmla="*/ 4876800 w 5715042"/>
              <a:gd name="connsiteY34" fmla="*/ 1955800 h 3314700"/>
              <a:gd name="connsiteX35" fmla="*/ 5003800 w 5715042"/>
              <a:gd name="connsiteY35" fmla="*/ 2019300 h 3314700"/>
              <a:gd name="connsiteX36" fmla="*/ 5092700 w 5715042"/>
              <a:gd name="connsiteY36" fmla="*/ 2057400 h 3314700"/>
              <a:gd name="connsiteX37" fmla="*/ 5130800 w 5715042"/>
              <a:gd name="connsiteY37" fmla="*/ 2082800 h 3314700"/>
              <a:gd name="connsiteX38" fmla="*/ 5219700 w 5715042"/>
              <a:gd name="connsiteY38" fmla="*/ 2108200 h 3314700"/>
              <a:gd name="connsiteX39" fmla="*/ 5334000 w 5715042"/>
              <a:gd name="connsiteY39" fmla="*/ 2159000 h 3314700"/>
              <a:gd name="connsiteX40" fmla="*/ 5372100 w 5715042"/>
              <a:gd name="connsiteY40" fmla="*/ 2171700 h 3314700"/>
              <a:gd name="connsiteX41" fmla="*/ 5410200 w 5715042"/>
              <a:gd name="connsiteY41" fmla="*/ 2209800 h 3314700"/>
              <a:gd name="connsiteX42" fmla="*/ 5448300 w 5715042"/>
              <a:gd name="connsiteY42" fmla="*/ 2222500 h 3314700"/>
              <a:gd name="connsiteX43" fmla="*/ 5486400 w 5715042"/>
              <a:gd name="connsiteY43" fmla="*/ 2247900 h 3314700"/>
              <a:gd name="connsiteX44" fmla="*/ 5524500 w 5715042"/>
              <a:gd name="connsiteY44" fmla="*/ 2260600 h 3314700"/>
              <a:gd name="connsiteX45" fmla="*/ 5562600 w 5715042"/>
              <a:gd name="connsiteY45" fmla="*/ 2286000 h 3314700"/>
              <a:gd name="connsiteX46" fmla="*/ 5600700 w 5715042"/>
              <a:gd name="connsiteY46" fmla="*/ 2298700 h 3314700"/>
              <a:gd name="connsiteX47" fmla="*/ 5676900 w 5715042"/>
              <a:gd name="connsiteY47" fmla="*/ 2349500 h 3314700"/>
              <a:gd name="connsiteX48" fmla="*/ 5715000 w 5715042"/>
              <a:gd name="connsiteY48" fmla="*/ 2501900 h 3314700"/>
              <a:gd name="connsiteX49" fmla="*/ 5676900 w 5715042"/>
              <a:gd name="connsiteY49" fmla="*/ 2768600 h 3314700"/>
              <a:gd name="connsiteX50" fmla="*/ 5638800 w 5715042"/>
              <a:gd name="connsiteY50" fmla="*/ 2806700 h 3314700"/>
              <a:gd name="connsiteX51" fmla="*/ 5575300 w 5715042"/>
              <a:gd name="connsiteY51" fmla="*/ 2921000 h 3314700"/>
              <a:gd name="connsiteX52" fmla="*/ 5511800 w 5715042"/>
              <a:gd name="connsiteY52" fmla="*/ 2971800 h 3314700"/>
              <a:gd name="connsiteX53" fmla="*/ 5435600 w 5715042"/>
              <a:gd name="connsiteY53" fmla="*/ 3022600 h 3314700"/>
              <a:gd name="connsiteX54" fmla="*/ 5397500 w 5715042"/>
              <a:gd name="connsiteY54" fmla="*/ 3035300 h 3314700"/>
              <a:gd name="connsiteX55" fmla="*/ 5359400 w 5715042"/>
              <a:gd name="connsiteY55" fmla="*/ 3060700 h 3314700"/>
              <a:gd name="connsiteX56" fmla="*/ 5308600 w 5715042"/>
              <a:gd name="connsiteY56" fmla="*/ 3073400 h 3314700"/>
              <a:gd name="connsiteX57" fmla="*/ 5270500 w 5715042"/>
              <a:gd name="connsiteY57" fmla="*/ 3086100 h 3314700"/>
              <a:gd name="connsiteX58" fmla="*/ 5219700 w 5715042"/>
              <a:gd name="connsiteY58" fmla="*/ 3098800 h 3314700"/>
              <a:gd name="connsiteX59" fmla="*/ 5118100 w 5715042"/>
              <a:gd name="connsiteY59" fmla="*/ 3136900 h 3314700"/>
              <a:gd name="connsiteX60" fmla="*/ 5067300 w 5715042"/>
              <a:gd name="connsiteY60" fmla="*/ 3149600 h 3314700"/>
              <a:gd name="connsiteX61" fmla="*/ 4749800 w 5715042"/>
              <a:gd name="connsiteY61" fmla="*/ 3225800 h 3314700"/>
              <a:gd name="connsiteX62" fmla="*/ 4356100 w 5715042"/>
              <a:gd name="connsiteY62" fmla="*/ 3238500 h 3314700"/>
              <a:gd name="connsiteX63" fmla="*/ 4203700 w 5715042"/>
              <a:gd name="connsiteY63" fmla="*/ 3251200 h 3314700"/>
              <a:gd name="connsiteX64" fmla="*/ 4076700 w 5715042"/>
              <a:gd name="connsiteY64" fmla="*/ 3276600 h 3314700"/>
              <a:gd name="connsiteX65" fmla="*/ 3810000 w 5715042"/>
              <a:gd name="connsiteY65" fmla="*/ 3289300 h 3314700"/>
              <a:gd name="connsiteX66" fmla="*/ 2768600 w 5715042"/>
              <a:gd name="connsiteY66" fmla="*/ 3314700 h 3314700"/>
              <a:gd name="connsiteX67" fmla="*/ 1498600 w 5715042"/>
              <a:gd name="connsiteY67" fmla="*/ 3289300 h 3314700"/>
              <a:gd name="connsiteX68" fmla="*/ 1397000 w 5715042"/>
              <a:gd name="connsiteY68" fmla="*/ 3276600 h 3314700"/>
              <a:gd name="connsiteX69" fmla="*/ 1219200 w 5715042"/>
              <a:gd name="connsiteY69" fmla="*/ 3238500 h 3314700"/>
              <a:gd name="connsiteX70" fmla="*/ 1155700 w 5715042"/>
              <a:gd name="connsiteY70" fmla="*/ 3225800 h 3314700"/>
              <a:gd name="connsiteX71" fmla="*/ 1003300 w 5715042"/>
              <a:gd name="connsiteY71" fmla="*/ 3200400 h 3314700"/>
              <a:gd name="connsiteX72" fmla="*/ 952500 w 5715042"/>
              <a:gd name="connsiteY72" fmla="*/ 3175000 h 3314700"/>
              <a:gd name="connsiteX73" fmla="*/ 838200 w 5715042"/>
              <a:gd name="connsiteY73" fmla="*/ 3149600 h 3314700"/>
              <a:gd name="connsiteX74" fmla="*/ 749300 w 5715042"/>
              <a:gd name="connsiteY74" fmla="*/ 3124200 h 3314700"/>
              <a:gd name="connsiteX75" fmla="*/ 698500 w 5715042"/>
              <a:gd name="connsiteY75" fmla="*/ 3086100 h 3314700"/>
              <a:gd name="connsiteX76" fmla="*/ 660400 w 5715042"/>
              <a:gd name="connsiteY76" fmla="*/ 3073400 h 3314700"/>
              <a:gd name="connsiteX77" fmla="*/ 596900 w 5715042"/>
              <a:gd name="connsiteY77" fmla="*/ 3048000 h 3314700"/>
              <a:gd name="connsiteX78" fmla="*/ 520700 w 5715042"/>
              <a:gd name="connsiteY78" fmla="*/ 2997200 h 3314700"/>
              <a:gd name="connsiteX79" fmla="*/ 482600 w 5715042"/>
              <a:gd name="connsiteY79" fmla="*/ 2984500 h 3314700"/>
              <a:gd name="connsiteX80" fmla="*/ 444500 w 5715042"/>
              <a:gd name="connsiteY80" fmla="*/ 2959100 h 3314700"/>
              <a:gd name="connsiteX81" fmla="*/ 393700 w 5715042"/>
              <a:gd name="connsiteY81" fmla="*/ 2933700 h 3314700"/>
              <a:gd name="connsiteX82" fmla="*/ 355600 w 5715042"/>
              <a:gd name="connsiteY82" fmla="*/ 2908300 h 3314700"/>
              <a:gd name="connsiteX83" fmla="*/ 304800 w 5715042"/>
              <a:gd name="connsiteY83" fmla="*/ 2882900 h 3314700"/>
              <a:gd name="connsiteX84" fmla="*/ 203200 w 5715042"/>
              <a:gd name="connsiteY84" fmla="*/ 2781300 h 3314700"/>
              <a:gd name="connsiteX85" fmla="*/ 127000 w 5715042"/>
              <a:gd name="connsiteY85" fmla="*/ 2730500 h 3314700"/>
              <a:gd name="connsiteX86" fmla="*/ 76200 w 5715042"/>
              <a:gd name="connsiteY86" fmla="*/ 2654300 h 3314700"/>
              <a:gd name="connsiteX87" fmla="*/ 25400 w 5715042"/>
              <a:gd name="connsiteY87" fmla="*/ 2552700 h 3314700"/>
              <a:gd name="connsiteX88" fmla="*/ 0 w 5715042"/>
              <a:gd name="connsiteY88" fmla="*/ 2463800 h 3314700"/>
              <a:gd name="connsiteX89" fmla="*/ 12700 w 5715042"/>
              <a:gd name="connsiteY89" fmla="*/ 2387600 h 3314700"/>
              <a:gd name="connsiteX90" fmla="*/ 50800 w 5715042"/>
              <a:gd name="connsiteY90" fmla="*/ 2349500 h 3314700"/>
              <a:gd name="connsiteX91" fmla="*/ 88900 w 5715042"/>
              <a:gd name="connsiteY91" fmla="*/ 2336800 h 3314700"/>
              <a:gd name="connsiteX92" fmla="*/ 139700 w 5715042"/>
              <a:gd name="connsiteY92" fmla="*/ 2298700 h 3314700"/>
              <a:gd name="connsiteX93" fmla="*/ 292100 w 5715042"/>
              <a:gd name="connsiteY93" fmla="*/ 2235200 h 3314700"/>
              <a:gd name="connsiteX94" fmla="*/ 368300 w 5715042"/>
              <a:gd name="connsiteY94" fmla="*/ 2209800 h 3314700"/>
              <a:gd name="connsiteX95" fmla="*/ 457200 w 5715042"/>
              <a:gd name="connsiteY95" fmla="*/ 2197100 h 3314700"/>
              <a:gd name="connsiteX96" fmla="*/ 533400 w 5715042"/>
              <a:gd name="connsiteY96" fmla="*/ 2159000 h 3314700"/>
              <a:gd name="connsiteX97" fmla="*/ 622300 w 5715042"/>
              <a:gd name="connsiteY97" fmla="*/ 2120900 h 3314700"/>
              <a:gd name="connsiteX98" fmla="*/ 787400 w 5715042"/>
              <a:gd name="connsiteY98" fmla="*/ 2019300 h 3314700"/>
              <a:gd name="connsiteX99" fmla="*/ 838200 w 5715042"/>
              <a:gd name="connsiteY99" fmla="*/ 1981200 h 3314700"/>
              <a:gd name="connsiteX100" fmla="*/ 927100 w 5715042"/>
              <a:gd name="connsiteY100" fmla="*/ 1943100 h 3314700"/>
              <a:gd name="connsiteX101" fmla="*/ 965200 w 5715042"/>
              <a:gd name="connsiteY101" fmla="*/ 1892300 h 3314700"/>
              <a:gd name="connsiteX102" fmla="*/ 1016000 w 5715042"/>
              <a:gd name="connsiteY102" fmla="*/ 1879600 h 3314700"/>
              <a:gd name="connsiteX103" fmla="*/ 1054100 w 5715042"/>
              <a:gd name="connsiteY103" fmla="*/ 1854200 h 3314700"/>
              <a:gd name="connsiteX104" fmla="*/ 1079500 w 5715042"/>
              <a:gd name="connsiteY104" fmla="*/ 1816100 h 3314700"/>
              <a:gd name="connsiteX105" fmla="*/ 1155700 w 5715042"/>
              <a:gd name="connsiteY105" fmla="*/ 1778000 h 3314700"/>
              <a:gd name="connsiteX106" fmla="*/ 1193800 w 5715042"/>
              <a:gd name="connsiteY106" fmla="*/ 1752600 h 3314700"/>
              <a:gd name="connsiteX107" fmla="*/ 1231900 w 5715042"/>
              <a:gd name="connsiteY107" fmla="*/ 1714500 h 3314700"/>
              <a:gd name="connsiteX108" fmla="*/ 1282700 w 5715042"/>
              <a:gd name="connsiteY108" fmla="*/ 1701800 h 3314700"/>
              <a:gd name="connsiteX109" fmla="*/ 1320800 w 5715042"/>
              <a:gd name="connsiteY109" fmla="*/ 1689100 h 3314700"/>
              <a:gd name="connsiteX110" fmla="*/ 1346200 w 5715042"/>
              <a:gd name="connsiteY110" fmla="*/ 1651000 h 3314700"/>
              <a:gd name="connsiteX111" fmla="*/ 1384300 w 5715042"/>
              <a:gd name="connsiteY111" fmla="*/ 1638300 h 3314700"/>
              <a:gd name="connsiteX112" fmla="*/ 1422400 w 5715042"/>
              <a:gd name="connsiteY112" fmla="*/ 1612900 h 3314700"/>
              <a:gd name="connsiteX113" fmla="*/ 1447800 w 5715042"/>
              <a:gd name="connsiteY113" fmla="*/ 1574800 h 3314700"/>
              <a:gd name="connsiteX114" fmla="*/ 1562100 w 5715042"/>
              <a:gd name="connsiteY114" fmla="*/ 1524000 h 3314700"/>
              <a:gd name="connsiteX115" fmla="*/ 1600200 w 5715042"/>
              <a:gd name="connsiteY115" fmla="*/ 1511300 h 3314700"/>
              <a:gd name="connsiteX116" fmla="*/ 1676400 w 5715042"/>
              <a:gd name="connsiteY116" fmla="*/ 1485900 h 3314700"/>
              <a:gd name="connsiteX117" fmla="*/ 1714500 w 5715042"/>
              <a:gd name="connsiteY117" fmla="*/ 1473200 h 3314700"/>
              <a:gd name="connsiteX118" fmla="*/ 1739900 w 5715042"/>
              <a:gd name="connsiteY118" fmla="*/ 1397000 h 3314700"/>
              <a:gd name="connsiteX119" fmla="*/ 1752600 w 5715042"/>
              <a:gd name="connsiteY119" fmla="*/ 1358900 h 3314700"/>
              <a:gd name="connsiteX120" fmla="*/ 1790700 w 5715042"/>
              <a:gd name="connsiteY120" fmla="*/ 1219200 h 3314700"/>
              <a:gd name="connsiteX121" fmla="*/ 1816100 w 5715042"/>
              <a:gd name="connsiteY121" fmla="*/ 685800 h 3314700"/>
              <a:gd name="connsiteX122" fmla="*/ 1828800 w 5715042"/>
              <a:gd name="connsiteY122" fmla="*/ 546100 h 3314700"/>
              <a:gd name="connsiteX123" fmla="*/ 1866900 w 5715042"/>
              <a:gd name="connsiteY123" fmla="*/ 393700 h 3314700"/>
              <a:gd name="connsiteX124" fmla="*/ 1905000 w 5715042"/>
              <a:gd name="connsiteY124" fmla="*/ 368300 h 3314700"/>
              <a:gd name="connsiteX125" fmla="*/ 1917700 w 5715042"/>
              <a:gd name="connsiteY125" fmla="*/ 330200 h 3314700"/>
              <a:gd name="connsiteX126" fmla="*/ 1955800 w 5715042"/>
              <a:gd name="connsiteY126" fmla="*/ 304800 h 3314700"/>
              <a:gd name="connsiteX127" fmla="*/ 2032000 w 5715042"/>
              <a:gd name="connsiteY127" fmla="*/ 279400 h 3314700"/>
              <a:gd name="connsiteX128" fmla="*/ 2133600 w 5715042"/>
              <a:gd name="connsiteY128" fmla="*/ 254000 h 3314700"/>
              <a:gd name="connsiteX129" fmla="*/ 2197100 w 5715042"/>
              <a:gd name="connsiteY129" fmla="*/ 152400 h 3314700"/>
              <a:gd name="connsiteX130" fmla="*/ 2209800 w 5715042"/>
              <a:gd name="connsiteY130" fmla="*/ 114300 h 3314700"/>
              <a:gd name="connsiteX131" fmla="*/ 2222500 w 5715042"/>
              <a:gd name="connsiteY131" fmla="*/ 76200 h 3314700"/>
              <a:gd name="connsiteX132" fmla="*/ 2298700 w 5715042"/>
              <a:gd name="connsiteY132" fmla="*/ 25400 h 3314700"/>
              <a:gd name="connsiteX133" fmla="*/ 2349500 w 5715042"/>
              <a:gd name="connsiteY133" fmla="*/ 0 h 3314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5715042" h="3314700">
                <a:moveTo>
                  <a:pt x="2349500" y="0"/>
                </a:moveTo>
                <a:lnTo>
                  <a:pt x="2349500" y="0"/>
                </a:lnTo>
                <a:lnTo>
                  <a:pt x="3340100" y="12700"/>
                </a:lnTo>
                <a:cubicBezTo>
                  <a:pt x="3355344" y="13462"/>
                  <a:pt x="3354707" y="40007"/>
                  <a:pt x="3365500" y="50800"/>
                </a:cubicBezTo>
                <a:cubicBezTo>
                  <a:pt x="3376293" y="61593"/>
                  <a:pt x="3389948" y="69374"/>
                  <a:pt x="3403600" y="76200"/>
                </a:cubicBezTo>
                <a:cubicBezTo>
                  <a:pt x="3415574" y="82187"/>
                  <a:pt x="3428878" y="85053"/>
                  <a:pt x="3441700" y="88900"/>
                </a:cubicBezTo>
                <a:cubicBezTo>
                  <a:pt x="3471219" y="97756"/>
                  <a:pt x="3500967" y="105833"/>
                  <a:pt x="3530600" y="114300"/>
                </a:cubicBezTo>
                <a:cubicBezTo>
                  <a:pt x="3526367" y="148167"/>
                  <a:pt x="3524005" y="182320"/>
                  <a:pt x="3517900" y="215900"/>
                </a:cubicBezTo>
                <a:cubicBezTo>
                  <a:pt x="3515505" y="229071"/>
                  <a:pt x="3499213" y="242026"/>
                  <a:pt x="3505200" y="254000"/>
                </a:cubicBezTo>
                <a:cubicBezTo>
                  <a:pt x="3511187" y="265974"/>
                  <a:pt x="3530600" y="262467"/>
                  <a:pt x="3543300" y="266700"/>
                </a:cubicBezTo>
                <a:lnTo>
                  <a:pt x="3619500" y="241300"/>
                </a:lnTo>
                <a:lnTo>
                  <a:pt x="3657600" y="228600"/>
                </a:lnTo>
                <a:cubicBezTo>
                  <a:pt x="3726655" y="435764"/>
                  <a:pt x="3604237" y="56185"/>
                  <a:pt x="3683000" y="749300"/>
                </a:cubicBezTo>
                <a:cubicBezTo>
                  <a:pt x="3685962" y="775369"/>
                  <a:pt x="3746221" y="842201"/>
                  <a:pt x="3771900" y="863600"/>
                </a:cubicBezTo>
                <a:cubicBezTo>
                  <a:pt x="3783626" y="873371"/>
                  <a:pt x="3797300" y="880533"/>
                  <a:pt x="3810000" y="889000"/>
                </a:cubicBezTo>
                <a:cubicBezTo>
                  <a:pt x="3822700" y="872067"/>
                  <a:pt x="3844881" y="859121"/>
                  <a:pt x="3848100" y="838200"/>
                </a:cubicBezTo>
                <a:cubicBezTo>
                  <a:pt x="3891594" y="555489"/>
                  <a:pt x="3768020" y="527873"/>
                  <a:pt x="3898900" y="571500"/>
                </a:cubicBezTo>
                <a:cubicBezTo>
                  <a:pt x="3907367" y="584200"/>
                  <a:pt x="3918287" y="595571"/>
                  <a:pt x="3924300" y="609600"/>
                </a:cubicBezTo>
                <a:cubicBezTo>
                  <a:pt x="3931176" y="625643"/>
                  <a:pt x="3933577" y="643284"/>
                  <a:pt x="3937000" y="660400"/>
                </a:cubicBezTo>
                <a:cubicBezTo>
                  <a:pt x="3956429" y="757546"/>
                  <a:pt x="3949108" y="756672"/>
                  <a:pt x="3962400" y="876300"/>
                </a:cubicBezTo>
                <a:cubicBezTo>
                  <a:pt x="3965706" y="906051"/>
                  <a:pt x="3970548" y="935614"/>
                  <a:pt x="3975100" y="965200"/>
                </a:cubicBezTo>
                <a:cubicBezTo>
                  <a:pt x="3980460" y="1000037"/>
                  <a:pt x="3988475" y="1056126"/>
                  <a:pt x="4000500" y="1092200"/>
                </a:cubicBezTo>
                <a:cubicBezTo>
                  <a:pt x="4007709" y="1113827"/>
                  <a:pt x="4017433" y="1134533"/>
                  <a:pt x="4025900" y="1155700"/>
                </a:cubicBezTo>
                <a:cubicBezTo>
                  <a:pt x="4030133" y="1240367"/>
                  <a:pt x="4022591" y="1326453"/>
                  <a:pt x="4038600" y="1409700"/>
                </a:cubicBezTo>
                <a:cubicBezTo>
                  <a:pt x="4057757" y="1509316"/>
                  <a:pt x="4077572" y="1470862"/>
                  <a:pt x="4127500" y="1498600"/>
                </a:cubicBezTo>
                <a:cubicBezTo>
                  <a:pt x="4154185" y="1513425"/>
                  <a:pt x="4176396" y="1535748"/>
                  <a:pt x="4203700" y="1549400"/>
                </a:cubicBezTo>
                <a:cubicBezTo>
                  <a:pt x="4234754" y="1564927"/>
                  <a:pt x="4265674" y="1577761"/>
                  <a:pt x="4292600" y="1600200"/>
                </a:cubicBezTo>
                <a:cubicBezTo>
                  <a:pt x="4306398" y="1611698"/>
                  <a:pt x="4316902" y="1626802"/>
                  <a:pt x="4330700" y="1638300"/>
                </a:cubicBezTo>
                <a:cubicBezTo>
                  <a:pt x="4342426" y="1648071"/>
                  <a:pt x="4357074" y="1653929"/>
                  <a:pt x="4368800" y="1663700"/>
                </a:cubicBezTo>
                <a:cubicBezTo>
                  <a:pt x="4382598" y="1675198"/>
                  <a:pt x="4391956" y="1691837"/>
                  <a:pt x="4406900" y="1701800"/>
                </a:cubicBezTo>
                <a:cubicBezTo>
                  <a:pt x="4502720" y="1765680"/>
                  <a:pt x="4368279" y="1612379"/>
                  <a:pt x="4521200" y="1765300"/>
                </a:cubicBezTo>
                <a:cubicBezTo>
                  <a:pt x="4580886" y="1824986"/>
                  <a:pt x="4544356" y="1793437"/>
                  <a:pt x="4635500" y="1854200"/>
                </a:cubicBezTo>
                <a:cubicBezTo>
                  <a:pt x="4648200" y="1862667"/>
                  <a:pt x="4658792" y="1875898"/>
                  <a:pt x="4673600" y="1879600"/>
                </a:cubicBezTo>
                <a:cubicBezTo>
                  <a:pt x="4701997" y="1886699"/>
                  <a:pt x="4782048" y="1905332"/>
                  <a:pt x="4800600" y="1917700"/>
                </a:cubicBezTo>
                <a:cubicBezTo>
                  <a:pt x="4969740" y="2030460"/>
                  <a:pt x="4719059" y="1868166"/>
                  <a:pt x="4876800" y="1955800"/>
                </a:cubicBezTo>
                <a:cubicBezTo>
                  <a:pt x="5000513" y="2024530"/>
                  <a:pt x="4904522" y="1994480"/>
                  <a:pt x="5003800" y="2019300"/>
                </a:cubicBezTo>
                <a:cubicBezTo>
                  <a:pt x="5099452" y="2083068"/>
                  <a:pt x="4977886" y="2008194"/>
                  <a:pt x="5092700" y="2057400"/>
                </a:cubicBezTo>
                <a:cubicBezTo>
                  <a:pt x="5106729" y="2063413"/>
                  <a:pt x="5117148" y="2075974"/>
                  <a:pt x="5130800" y="2082800"/>
                </a:cubicBezTo>
                <a:cubicBezTo>
                  <a:pt x="5149020" y="2091910"/>
                  <a:pt x="5203424" y="2104131"/>
                  <a:pt x="5219700" y="2108200"/>
                </a:cubicBezTo>
                <a:cubicBezTo>
                  <a:pt x="5280077" y="2148452"/>
                  <a:pt x="5243320" y="2128773"/>
                  <a:pt x="5334000" y="2159000"/>
                </a:cubicBezTo>
                <a:lnTo>
                  <a:pt x="5372100" y="2171700"/>
                </a:lnTo>
                <a:cubicBezTo>
                  <a:pt x="5384800" y="2184400"/>
                  <a:pt x="5395256" y="2199837"/>
                  <a:pt x="5410200" y="2209800"/>
                </a:cubicBezTo>
                <a:cubicBezTo>
                  <a:pt x="5421339" y="2217226"/>
                  <a:pt x="5436326" y="2216513"/>
                  <a:pt x="5448300" y="2222500"/>
                </a:cubicBezTo>
                <a:cubicBezTo>
                  <a:pt x="5461952" y="2229326"/>
                  <a:pt x="5472748" y="2241074"/>
                  <a:pt x="5486400" y="2247900"/>
                </a:cubicBezTo>
                <a:cubicBezTo>
                  <a:pt x="5498374" y="2253887"/>
                  <a:pt x="5512526" y="2254613"/>
                  <a:pt x="5524500" y="2260600"/>
                </a:cubicBezTo>
                <a:cubicBezTo>
                  <a:pt x="5538152" y="2267426"/>
                  <a:pt x="5548948" y="2279174"/>
                  <a:pt x="5562600" y="2286000"/>
                </a:cubicBezTo>
                <a:cubicBezTo>
                  <a:pt x="5574574" y="2291987"/>
                  <a:pt x="5588998" y="2292199"/>
                  <a:pt x="5600700" y="2298700"/>
                </a:cubicBezTo>
                <a:cubicBezTo>
                  <a:pt x="5627385" y="2313525"/>
                  <a:pt x="5676900" y="2349500"/>
                  <a:pt x="5676900" y="2349500"/>
                </a:cubicBezTo>
                <a:cubicBezTo>
                  <a:pt x="5717836" y="2410904"/>
                  <a:pt x="5715000" y="2394008"/>
                  <a:pt x="5715000" y="2501900"/>
                </a:cubicBezTo>
                <a:cubicBezTo>
                  <a:pt x="5715000" y="2502446"/>
                  <a:pt x="5705961" y="2739539"/>
                  <a:pt x="5676900" y="2768600"/>
                </a:cubicBezTo>
                <a:lnTo>
                  <a:pt x="5638800" y="2806700"/>
                </a:lnTo>
                <a:cubicBezTo>
                  <a:pt x="5621703" y="2857990"/>
                  <a:pt x="5621538" y="2869624"/>
                  <a:pt x="5575300" y="2921000"/>
                </a:cubicBezTo>
                <a:cubicBezTo>
                  <a:pt x="5557167" y="2941148"/>
                  <a:pt x="5533722" y="2955857"/>
                  <a:pt x="5511800" y="2971800"/>
                </a:cubicBezTo>
                <a:cubicBezTo>
                  <a:pt x="5487112" y="2989755"/>
                  <a:pt x="5464560" y="3012947"/>
                  <a:pt x="5435600" y="3022600"/>
                </a:cubicBezTo>
                <a:cubicBezTo>
                  <a:pt x="5422900" y="3026833"/>
                  <a:pt x="5409474" y="3029313"/>
                  <a:pt x="5397500" y="3035300"/>
                </a:cubicBezTo>
                <a:cubicBezTo>
                  <a:pt x="5383848" y="3042126"/>
                  <a:pt x="5373429" y="3054687"/>
                  <a:pt x="5359400" y="3060700"/>
                </a:cubicBezTo>
                <a:cubicBezTo>
                  <a:pt x="5343357" y="3067576"/>
                  <a:pt x="5325383" y="3068605"/>
                  <a:pt x="5308600" y="3073400"/>
                </a:cubicBezTo>
                <a:cubicBezTo>
                  <a:pt x="5295728" y="3077078"/>
                  <a:pt x="5283372" y="3082422"/>
                  <a:pt x="5270500" y="3086100"/>
                </a:cubicBezTo>
                <a:cubicBezTo>
                  <a:pt x="5253717" y="3090895"/>
                  <a:pt x="5236259" y="3093280"/>
                  <a:pt x="5219700" y="3098800"/>
                </a:cubicBezTo>
                <a:cubicBezTo>
                  <a:pt x="5185386" y="3110238"/>
                  <a:pt x="5152414" y="3125462"/>
                  <a:pt x="5118100" y="3136900"/>
                </a:cubicBezTo>
                <a:cubicBezTo>
                  <a:pt x="5101541" y="3142420"/>
                  <a:pt x="5083859" y="3144080"/>
                  <a:pt x="5067300" y="3149600"/>
                </a:cubicBezTo>
                <a:cubicBezTo>
                  <a:pt x="4933372" y="3194243"/>
                  <a:pt x="4928385" y="3220039"/>
                  <a:pt x="4749800" y="3225800"/>
                </a:cubicBezTo>
                <a:lnTo>
                  <a:pt x="4356100" y="3238500"/>
                </a:lnTo>
                <a:cubicBezTo>
                  <a:pt x="4305300" y="3242733"/>
                  <a:pt x="4254209" y="3244312"/>
                  <a:pt x="4203700" y="3251200"/>
                </a:cubicBezTo>
                <a:cubicBezTo>
                  <a:pt x="4160924" y="3257033"/>
                  <a:pt x="4119671" y="3272442"/>
                  <a:pt x="4076700" y="3276600"/>
                </a:cubicBezTo>
                <a:cubicBezTo>
                  <a:pt x="3988113" y="3285173"/>
                  <a:pt x="3898942" y="3286066"/>
                  <a:pt x="3810000" y="3289300"/>
                </a:cubicBezTo>
                <a:cubicBezTo>
                  <a:pt x="3459271" y="3302054"/>
                  <a:pt x="3120989" y="3307359"/>
                  <a:pt x="2768600" y="3314700"/>
                </a:cubicBezTo>
                <a:cubicBezTo>
                  <a:pt x="2486976" y="3311347"/>
                  <a:pt x="1893944" y="3322245"/>
                  <a:pt x="1498600" y="3289300"/>
                </a:cubicBezTo>
                <a:cubicBezTo>
                  <a:pt x="1464588" y="3286466"/>
                  <a:pt x="1430580" y="3282705"/>
                  <a:pt x="1397000" y="3276600"/>
                </a:cubicBezTo>
                <a:cubicBezTo>
                  <a:pt x="1337366" y="3265757"/>
                  <a:pt x="1278512" y="3250987"/>
                  <a:pt x="1219200" y="3238500"/>
                </a:cubicBezTo>
                <a:cubicBezTo>
                  <a:pt x="1198077" y="3234053"/>
                  <a:pt x="1176992" y="3229349"/>
                  <a:pt x="1155700" y="3225800"/>
                </a:cubicBezTo>
                <a:lnTo>
                  <a:pt x="1003300" y="3200400"/>
                </a:lnTo>
                <a:cubicBezTo>
                  <a:pt x="986367" y="3191933"/>
                  <a:pt x="970227" y="3181647"/>
                  <a:pt x="952500" y="3175000"/>
                </a:cubicBezTo>
                <a:cubicBezTo>
                  <a:pt x="929974" y="3166553"/>
                  <a:pt x="857951" y="3153989"/>
                  <a:pt x="838200" y="3149600"/>
                </a:cubicBezTo>
                <a:cubicBezTo>
                  <a:pt x="790360" y="3138969"/>
                  <a:pt x="791728" y="3138343"/>
                  <a:pt x="749300" y="3124200"/>
                </a:cubicBezTo>
                <a:cubicBezTo>
                  <a:pt x="732367" y="3111500"/>
                  <a:pt x="716878" y="3096602"/>
                  <a:pt x="698500" y="3086100"/>
                </a:cubicBezTo>
                <a:cubicBezTo>
                  <a:pt x="686877" y="3079458"/>
                  <a:pt x="672935" y="3078100"/>
                  <a:pt x="660400" y="3073400"/>
                </a:cubicBezTo>
                <a:cubicBezTo>
                  <a:pt x="639054" y="3065395"/>
                  <a:pt x="616914" y="3058916"/>
                  <a:pt x="596900" y="3048000"/>
                </a:cubicBezTo>
                <a:cubicBezTo>
                  <a:pt x="570100" y="3033382"/>
                  <a:pt x="549660" y="3006853"/>
                  <a:pt x="520700" y="2997200"/>
                </a:cubicBezTo>
                <a:cubicBezTo>
                  <a:pt x="508000" y="2992967"/>
                  <a:pt x="494574" y="2990487"/>
                  <a:pt x="482600" y="2984500"/>
                </a:cubicBezTo>
                <a:cubicBezTo>
                  <a:pt x="468948" y="2977674"/>
                  <a:pt x="457752" y="2966673"/>
                  <a:pt x="444500" y="2959100"/>
                </a:cubicBezTo>
                <a:cubicBezTo>
                  <a:pt x="428062" y="2949707"/>
                  <a:pt x="410138" y="2943093"/>
                  <a:pt x="393700" y="2933700"/>
                </a:cubicBezTo>
                <a:cubicBezTo>
                  <a:pt x="380448" y="2926127"/>
                  <a:pt x="368852" y="2915873"/>
                  <a:pt x="355600" y="2908300"/>
                </a:cubicBezTo>
                <a:cubicBezTo>
                  <a:pt x="339162" y="2898907"/>
                  <a:pt x="319344" y="2895020"/>
                  <a:pt x="304800" y="2882900"/>
                </a:cubicBezTo>
                <a:cubicBezTo>
                  <a:pt x="268006" y="2852239"/>
                  <a:pt x="243051" y="2807867"/>
                  <a:pt x="203200" y="2781300"/>
                </a:cubicBezTo>
                <a:lnTo>
                  <a:pt x="127000" y="2730500"/>
                </a:lnTo>
                <a:cubicBezTo>
                  <a:pt x="110067" y="2705100"/>
                  <a:pt x="89852" y="2681604"/>
                  <a:pt x="76200" y="2654300"/>
                </a:cubicBezTo>
                <a:cubicBezTo>
                  <a:pt x="4865" y="2511631"/>
                  <a:pt x="138852" y="2703970"/>
                  <a:pt x="25400" y="2552700"/>
                </a:cubicBezTo>
                <a:cubicBezTo>
                  <a:pt x="19411" y="2534733"/>
                  <a:pt x="0" y="2479747"/>
                  <a:pt x="0" y="2463800"/>
                </a:cubicBezTo>
                <a:cubicBezTo>
                  <a:pt x="0" y="2438050"/>
                  <a:pt x="2242" y="2411131"/>
                  <a:pt x="12700" y="2387600"/>
                </a:cubicBezTo>
                <a:cubicBezTo>
                  <a:pt x="19994" y="2371187"/>
                  <a:pt x="35856" y="2359463"/>
                  <a:pt x="50800" y="2349500"/>
                </a:cubicBezTo>
                <a:cubicBezTo>
                  <a:pt x="61939" y="2342074"/>
                  <a:pt x="76200" y="2341033"/>
                  <a:pt x="88900" y="2336800"/>
                </a:cubicBezTo>
                <a:cubicBezTo>
                  <a:pt x="105833" y="2324100"/>
                  <a:pt x="121417" y="2309365"/>
                  <a:pt x="139700" y="2298700"/>
                </a:cubicBezTo>
                <a:cubicBezTo>
                  <a:pt x="255947" y="2230889"/>
                  <a:pt x="205011" y="2261327"/>
                  <a:pt x="292100" y="2235200"/>
                </a:cubicBezTo>
                <a:cubicBezTo>
                  <a:pt x="317745" y="2227507"/>
                  <a:pt x="342212" y="2215820"/>
                  <a:pt x="368300" y="2209800"/>
                </a:cubicBezTo>
                <a:cubicBezTo>
                  <a:pt x="397468" y="2203069"/>
                  <a:pt x="427567" y="2201333"/>
                  <a:pt x="457200" y="2197100"/>
                </a:cubicBezTo>
                <a:cubicBezTo>
                  <a:pt x="527054" y="2173815"/>
                  <a:pt x="464466" y="2198391"/>
                  <a:pt x="533400" y="2159000"/>
                </a:cubicBezTo>
                <a:cubicBezTo>
                  <a:pt x="577342" y="2133891"/>
                  <a:pt x="579556" y="2135148"/>
                  <a:pt x="622300" y="2120900"/>
                </a:cubicBezTo>
                <a:cubicBezTo>
                  <a:pt x="750378" y="2021284"/>
                  <a:pt x="689774" y="2043707"/>
                  <a:pt x="787400" y="2019300"/>
                </a:cubicBezTo>
                <a:cubicBezTo>
                  <a:pt x="804333" y="2006600"/>
                  <a:pt x="820251" y="1992418"/>
                  <a:pt x="838200" y="1981200"/>
                </a:cubicBezTo>
                <a:cubicBezTo>
                  <a:pt x="874071" y="1958781"/>
                  <a:pt x="890063" y="1955446"/>
                  <a:pt x="927100" y="1943100"/>
                </a:cubicBezTo>
                <a:cubicBezTo>
                  <a:pt x="939800" y="1926167"/>
                  <a:pt x="947976" y="1904603"/>
                  <a:pt x="965200" y="1892300"/>
                </a:cubicBezTo>
                <a:cubicBezTo>
                  <a:pt x="979403" y="1882155"/>
                  <a:pt x="999957" y="1886476"/>
                  <a:pt x="1016000" y="1879600"/>
                </a:cubicBezTo>
                <a:cubicBezTo>
                  <a:pt x="1030029" y="1873587"/>
                  <a:pt x="1041400" y="1862667"/>
                  <a:pt x="1054100" y="1854200"/>
                </a:cubicBezTo>
                <a:cubicBezTo>
                  <a:pt x="1062567" y="1841500"/>
                  <a:pt x="1068707" y="1826893"/>
                  <a:pt x="1079500" y="1816100"/>
                </a:cubicBezTo>
                <a:cubicBezTo>
                  <a:pt x="1115896" y="1779704"/>
                  <a:pt x="1114383" y="1798658"/>
                  <a:pt x="1155700" y="1778000"/>
                </a:cubicBezTo>
                <a:cubicBezTo>
                  <a:pt x="1169352" y="1771174"/>
                  <a:pt x="1182074" y="1762371"/>
                  <a:pt x="1193800" y="1752600"/>
                </a:cubicBezTo>
                <a:cubicBezTo>
                  <a:pt x="1207598" y="1741102"/>
                  <a:pt x="1216306" y="1723411"/>
                  <a:pt x="1231900" y="1714500"/>
                </a:cubicBezTo>
                <a:cubicBezTo>
                  <a:pt x="1247055" y="1705840"/>
                  <a:pt x="1265917" y="1706595"/>
                  <a:pt x="1282700" y="1701800"/>
                </a:cubicBezTo>
                <a:cubicBezTo>
                  <a:pt x="1295572" y="1698122"/>
                  <a:pt x="1308100" y="1693333"/>
                  <a:pt x="1320800" y="1689100"/>
                </a:cubicBezTo>
                <a:cubicBezTo>
                  <a:pt x="1329267" y="1676400"/>
                  <a:pt x="1334281" y="1660535"/>
                  <a:pt x="1346200" y="1651000"/>
                </a:cubicBezTo>
                <a:cubicBezTo>
                  <a:pt x="1356653" y="1642637"/>
                  <a:pt x="1372326" y="1644287"/>
                  <a:pt x="1384300" y="1638300"/>
                </a:cubicBezTo>
                <a:cubicBezTo>
                  <a:pt x="1397952" y="1631474"/>
                  <a:pt x="1409700" y="1621367"/>
                  <a:pt x="1422400" y="1612900"/>
                </a:cubicBezTo>
                <a:cubicBezTo>
                  <a:pt x="1430867" y="1600200"/>
                  <a:pt x="1437007" y="1585593"/>
                  <a:pt x="1447800" y="1574800"/>
                </a:cubicBezTo>
                <a:cubicBezTo>
                  <a:pt x="1477989" y="1544611"/>
                  <a:pt x="1524374" y="1536575"/>
                  <a:pt x="1562100" y="1524000"/>
                </a:cubicBezTo>
                <a:lnTo>
                  <a:pt x="1600200" y="1511300"/>
                </a:lnTo>
                <a:lnTo>
                  <a:pt x="1676400" y="1485900"/>
                </a:lnTo>
                <a:lnTo>
                  <a:pt x="1714500" y="1473200"/>
                </a:lnTo>
                <a:lnTo>
                  <a:pt x="1739900" y="1397000"/>
                </a:lnTo>
                <a:cubicBezTo>
                  <a:pt x="1744133" y="1384300"/>
                  <a:pt x="1749353" y="1371887"/>
                  <a:pt x="1752600" y="1358900"/>
                </a:cubicBezTo>
                <a:cubicBezTo>
                  <a:pt x="1772775" y="1278201"/>
                  <a:pt x="1760505" y="1324883"/>
                  <a:pt x="1790700" y="1219200"/>
                </a:cubicBezTo>
                <a:cubicBezTo>
                  <a:pt x="1801435" y="918624"/>
                  <a:pt x="1796996" y="924596"/>
                  <a:pt x="1816100" y="685800"/>
                </a:cubicBezTo>
                <a:cubicBezTo>
                  <a:pt x="1819829" y="639190"/>
                  <a:pt x="1823337" y="592538"/>
                  <a:pt x="1828800" y="546100"/>
                </a:cubicBezTo>
                <a:cubicBezTo>
                  <a:pt x="1830834" y="528810"/>
                  <a:pt x="1849023" y="405618"/>
                  <a:pt x="1866900" y="393700"/>
                </a:cubicBezTo>
                <a:lnTo>
                  <a:pt x="1905000" y="368300"/>
                </a:lnTo>
                <a:cubicBezTo>
                  <a:pt x="1909233" y="355600"/>
                  <a:pt x="1909337" y="340653"/>
                  <a:pt x="1917700" y="330200"/>
                </a:cubicBezTo>
                <a:cubicBezTo>
                  <a:pt x="1927235" y="318281"/>
                  <a:pt x="1941852" y="310999"/>
                  <a:pt x="1955800" y="304800"/>
                </a:cubicBezTo>
                <a:cubicBezTo>
                  <a:pt x="1980266" y="293926"/>
                  <a:pt x="2006600" y="287867"/>
                  <a:pt x="2032000" y="279400"/>
                </a:cubicBezTo>
                <a:cubicBezTo>
                  <a:pt x="2090578" y="259874"/>
                  <a:pt x="2056973" y="269325"/>
                  <a:pt x="2133600" y="254000"/>
                </a:cubicBezTo>
                <a:cubicBezTo>
                  <a:pt x="2193977" y="213748"/>
                  <a:pt x="2166873" y="243080"/>
                  <a:pt x="2197100" y="152400"/>
                </a:cubicBezTo>
                <a:lnTo>
                  <a:pt x="2209800" y="114300"/>
                </a:lnTo>
                <a:cubicBezTo>
                  <a:pt x="2214033" y="101600"/>
                  <a:pt x="2211361" y="83626"/>
                  <a:pt x="2222500" y="76200"/>
                </a:cubicBezTo>
                <a:cubicBezTo>
                  <a:pt x="2247900" y="59267"/>
                  <a:pt x="2269740" y="35053"/>
                  <a:pt x="2298700" y="25400"/>
                </a:cubicBezTo>
                <a:cubicBezTo>
                  <a:pt x="2340816" y="11361"/>
                  <a:pt x="2336800" y="26087"/>
                  <a:pt x="2349500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b="1" dirty="0" smtClean="0">
                <a:solidFill>
                  <a:srgbClr val="FFFF00"/>
                </a:solidFill>
                <a:latin typeface="Arial Black" pitchFamily="34" charset="0"/>
              </a:rPr>
              <a:t>TEXT IN SHAPE</a:t>
            </a:r>
            <a:endParaRPr lang="zh-CN" altLang="en-US" sz="8800" b="1" dirty="0">
              <a:solidFill>
                <a:srgbClr val="FFFF00"/>
              </a:solidFill>
              <a:latin typeface="Arial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4530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selectMe"/>
          <p:cNvSpPr/>
          <p:nvPr/>
        </p:nvSpPr>
        <p:spPr>
          <a:xfrm>
            <a:off x="2476500" y="2057400"/>
            <a:ext cx="5715042" cy="3314700"/>
          </a:xfrm>
          <a:custGeom>
            <a:avLst/>
            <a:gdLst>
              <a:gd name="connsiteX0" fmla="*/ 2349500 w 5715042"/>
              <a:gd name="connsiteY0" fmla="*/ 0 h 3314700"/>
              <a:gd name="connsiteX1" fmla="*/ 2349500 w 5715042"/>
              <a:gd name="connsiteY1" fmla="*/ 0 h 3314700"/>
              <a:gd name="connsiteX2" fmla="*/ 3340100 w 5715042"/>
              <a:gd name="connsiteY2" fmla="*/ 12700 h 3314700"/>
              <a:gd name="connsiteX3" fmla="*/ 3365500 w 5715042"/>
              <a:gd name="connsiteY3" fmla="*/ 50800 h 3314700"/>
              <a:gd name="connsiteX4" fmla="*/ 3403600 w 5715042"/>
              <a:gd name="connsiteY4" fmla="*/ 76200 h 3314700"/>
              <a:gd name="connsiteX5" fmla="*/ 3441700 w 5715042"/>
              <a:gd name="connsiteY5" fmla="*/ 88900 h 3314700"/>
              <a:gd name="connsiteX6" fmla="*/ 3530600 w 5715042"/>
              <a:gd name="connsiteY6" fmla="*/ 114300 h 3314700"/>
              <a:gd name="connsiteX7" fmla="*/ 3517900 w 5715042"/>
              <a:gd name="connsiteY7" fmla="*/ 215900 h 3314700"/>
              <a:gd name="connsiteX8" fmla="*/ 3505200 w 5715042"/>
              <a:gd name="connsiteY8" fmla="*/ 254000 h 3314700"/>
              <a:gd name="connsiteX9" fmla="*/ 3543300 w 5715042"/>
              <a:gd name="connsiteY9" fmla="*/ 266700 h 3314700"/>
              <a:gd name="connsiteX10" fmla="*/ 3619500 w 5715042"/>
              <a:gd name="connsiteY10" fmla="*/ 241300 h 3314700"/>
              <a:gd name="connsiteX11" fmla="*/ 3657600 w 5715042"/>
              <a:gd name="connsiteY11" fmla="*/ 228600 h 3314700"/>
              <a:gd name="connsiteX12" fmla="*/ 3683000 w 5715042"/>
              <a:gd name="connsiteY12" fmla="*/ 749300 h 3314700"/>
              <a:gd name="connsiteX13" fmla="*/ 3771900 w 5715042"/>
              <a:gd name="connsiteY13" fmla="*/ 863600 h 3314700"/>
              <a:gd name="connsiteX14" fmla="*/ 3810000 w 5715042"/>
              <a:gd name="connsiteY14" fmla="*/ 889000 h 3314700"/>
              <a:gd name="connsiteX15" fmla="*/ 3848100 w 5715042"/>
              <a:gd name="connsiteY15" fmla="*/ 838200 h 3314700"/>
              <a:gd name="connsiteX16" fmla="*/ 3898900 w 5715042"/>
              <a:gd name="connsiteY16" fmla="*/ 571500 h 3314700"/>
              <a:gd name="connsiteX17" fmla="*/ 3924300 w 5715042"/>
              <a:gd name="connsiteY17" fmla="*/ 609600 h 3314700"/>
              <a:gd name="connsiteX18" fmla="*/ 3937000 w 5715042"/>
              <a:gd name="connsiteY18" fmla="*/ 660400 h 3314700"/>
              <a:gd name="connsiteX19" fmla="*/ 3962400 w 5715042"/>
              <a:gd name="connsiteY19" fmla="*/ 876300 h 3314700"/>
              <a:gd name="connsiteX20" fmla="*/ 3975100 w 5715042"/>
              <a:gd name="connsiteY20" fmla="*/ 965200 h 3314700"/>
              <a:gd name="connsiteX21" fmla="*/ 4000500 w 5715042"/>
              <a:gd name="connsiteY21" fmla="*/ 1092200 h 3314700"/>
              <a:gd name="connsiteX22" fmla="*/ 4025900 w 5715042"/>
              <a:gd name="connsiteY22" fmla="*/ 1155700 h 3314700"/>
              <a:gd name="connsiteX23" fmla="*/ 4038600 w 5715042"/>
              <a:gd name="connsiteY23" fmla="*/ 1409700 h 3314700"/>
              <a:gd name="connsiteX24" fmla="*/ 4127500 w 5715042"/>
              <a:gd name="connsiteY24" fmla="*/ 1498600 h 3314700"/>
              <a:gd name="connsiteX25" fmla="*/ 4203700 w 5715042"/>
              <a:gd name="connsiteY25" fmla="*/ 1549400 h 3314700"/>
              <a:gd name="connsiteX26" fmla="*/ 4292600 w 5715042"/>
              <a:gd name="connsiteY26" fmla="*/ 1600200 h 3314700"/>
              <a:gd name="connsiteX27" fmla="*/ 4330700 w 5715042"/>
              <a:gd name="connsiteY27" fmla="*/ 1638300 h 3314700"/>
              <a:gd name="connsiteX28" fmla="*/ 4368800 w 5715042"/>
              <a:gd name="connsiteY28" fmla="*/ 1663700 h 3314700"/>
              <a:gd name="connsiteX29" fmla="*/ 4406900 w 5715042"/>
              <a:gd name="connsiteY29" fmla="*/ 1701800 h 3314700"/>
              <a:gd name="connsiteX30" fmla="*/ 4521200 w 5715042"/>
              <a:gd name="connsiteY30" fmla="*/ 1765300 h 3314700"/>
              <a:gd name="connsiteX31" fmla="*/ 4635500 w 5715042"/>
              <a:gd name="connsiteY31" fmla="*/ 1854200 h 3314700"/>
              <a:gd name="connsiteX32" fmla="*/ 4673600 w 5715042"/>
              <a:gd name="connsiteY32" fmla="*/ 1879600 h 3314700"/>
              <a:gd name="connsiteX33" fmla="*/ 4800600 w 5715042"/>
              <a:gd name="connsiteY33" fmla="*/ 1917700 h 3314700"/>
              <a:gd name="connsiteX34" fmla="*/ 4876800 w 5715042"/>
              <a:gd name="connsiteY34" fmla="*/ 1955800 h 3314700"/>
              <a:gd name="connsiteX35" fmla="*/ 5003800 w 5715042"/>
              <a:gd name="connsiteY35" fmla="*/ 2019300 h 3314700"/>
              <a:gd name="connsiteX36" fmla="*/ 5092700 w 5715042"/>
              <a:gd name="connsiteY36" fmla="*/ 2057400 h 3314700"/>
              <a:gd name="connsiteX37" fmla="*/ 5130800 w 5715042"/>
              <a:gd name="connsiteY37" fmla="*/ 2082800 h 3314700"/>
              <a:gd name="connsiteX38" fmla="*/ 5219700 w 5715042"/>
              <a:gd name="connsiteY38" fmla="*/ 2108200 h 3314700"/>
              <a:gd name="connsiteX39" fmla="*/ 5334000 w 5715042"/>
              <a:gd name="connsiteY39" fmla="*/ 2159000 h 3314700"/>
              <a:gd name="connsiteX40" fmla="*/ 5372100 w 5715042"/>
              <a:gd name="connsiteY40" fmla="*/ 2171700 h 3314700"/>
              <a:gd name="connsiteX41" fmla="*/ 5410200 w 5715042"/>
              <a:gd name="connsiteY41" fmla="*/ 2209800 h 3314700"/>
              <a:gd name="connsiteX42" fmla="*/ 5448300 w 5715042"/>
              <a:gd name="connsiteY42" fmla="*/ 2222500 h 3314700"/>
              <a:gd name="connsiteX43" fmla="*/ 5486400 w 5715042"/>
              <a:gd name="connsiteY43" fmla="*/ 2247900 h 3314700"/>
              <a:gd name="connsiteX44" fmla="*/ 5524500 w 5715042"/>
              <a:gd name="connsiteY44" fmla="*/ 2260600 h 3314700"/>
              <a:gd name="connsiteX45" fmla="*/ 5562600 w 5715042"/>
              <a:gd name="connsiteY45" fmla="*/ 2286000 h 3314700"/>
              <a:gd name="connsiteX46" fmla="*/ 5600700 w 5715042"/>
              <a:gd name="connsiteY46" fmla="*/ 2298700 h 3314700"/>
              <a:gd name="connsiteX47" fmla="*/ 5676900 w 5715042"/>
              <a:gd name="connsiteY47" fmla="*/ 2349500 h 3314700"/>
              <a:gd name="connsiteX48" fmla="*/ 5715000 w 5715042"/>
              <a:gd name="connsiteY48" fmla="*/ 2501900 h 3314700"/>
              <a:gd name="connsiteX49" fmla="*/ 5676900 w 5715042"/>
              <a:gd name="connsiteY49" fmla="*/ 2768600 h 3314700"/>
              <a:gd name="connsiteX50" fmla="*/ 5638800 w 5715042"/>
              <a:gd name="connsiteY50" fmla="*/ 2806700 h 3314700"/>
              <a:gd name="connsiteX51" fmla="*/ 5575300 w 5715042"/>
              <a:gd name="connsiteY51" fmla="*/ 2921000 h 3314700"/>
              <a:gd name="connsiteX52" fmla="*/ 5511800 w 5715042"/>
              <a:gd name="connsiteY52" fmla="*/ 2971800 h 3314700"/>
              <a:gd name="connsiteX53" fmla="*/ 5435600 w 5715042"/>
              <a:gd name="connsiteY53" fmla="*/ 3022600 h 3314700"/>
              <a:gd name="connsiteX54" fmla="*/ 5397500 w 5715042"/>
              <a:gd name="connsiteY54" fmla="*/ 3035300 h 3314700"/>
              <a:gd name="connsiteX55" fmla="*/ 5359400 w 5715042"/>
              <a:gd name="connsiteY55" fmla="*/ 3060700 h 3314700"/>
              <a:gd name="connsiteX56" fmla="*/ 5308600 w 5715042"/>
              <a:gd name="connsiteY56" fmla="*/ 3073400 h 3314700"/>
              <a:gd name="connsiteX57" fmla="*/ 5270500 w 5715042"/>
              <a:gd name="connsiteY57" fmla="*/ 3086100 h 3314700"/>
              <a:gd name="connsiteX58" fmla="*/ 5219700 w 5715042"/>
              <a:gd name="connsiteY58" fmla="*/ 3098800 h 3314700"/>
              <a:gd name="connsiteX59" fmla="*/ 5118100 w 5715042"/>
              <a:gd name="connsiteY59" fmla="*/ 3136900 h 3314700"/>
              <a:gd name="connsiteX60" fmla="*/ 5067300 w 5715042"/>
              <a:gd name="connsiteY60" fmla="*/ 3149600 h 3314700"/>
              <a:gd name="connsiteX61" fmla="*/ 4749800 w 5715042"/>
              <a:gd name="connsiteY61" fmla="*/ 3225800 h 3314700"/>
              <a:gd name="connsiteX62" fmla="*/ 4356100 w 5715042"/>
              <a:gd name="connsiteY62" fmla="*/ 3238500 h 3314700"/>
              <a:gd name="connsiteX63" fmla="*/ 4203700 w 5715042"/>
              <a:gd name="connsiteY63" fmla="*/ 3251200 h 3314700"/>
              <a:gd name="connsiteX64" fmla="*/ 4076700 w 5715042"/>
              <a:gd name="connsiteY64" fmla="*/ 3276600 h 3314700"/>
              <a:gd name="connsiteX65" fmla="*/ 3810000 w 5715042"/>
              <a:gd name="connsiteY65" fmla="*/ 3289300 h 3314700"/>
              <a:gd name="connsiteX66" fmla="*/ 2768600 w 5715042"/>
              <a:gd name="connsiteY66" fmla="*/ 3314700 h 3314700"/>
              <a:gd name="connsiteX67" fmla="*/ 1498600 w 5715042"/>
              <a:gd name="connsiteY67" fmla="*/ 3289300 h 3314700"/>
              <a:gd name="connsiteX68" fmla="*/ 1397000 w 5715042"/>
              <a:gd name="connsiteY68" fmla="*/ 3276600 h 3314700"/>
              <a:gd name="connsiteX69" fmla="*/ 1219200 w 5715042"/>
              <a:gd name="connsiteY69" fmla="*/ 3238500 h 3314700"/>
              <a:gd name="connsiteX70" fmla="*/ 1155700 w 5715042"/>
              <a:gd name="connsiteY70" fmla="*/ 3225800 h 3314700"/>
              <a:gd name="connsiteX71" fmla="*/ 1003300 w 5715042"/>
              <a:gd name="connsiteY71" fmla="*/ 3200400 h 3314700"/>
              <a:gd name="connsiteX72" fmla="*/ 952500 w 5715042"/>
              <a:gd name="connsiteY72" fmla="*/ 3175000 h 3314700"/>
              <a:gd name="connsiteX73" fmla="*/ 838200 w 5715042"/>
              <a:gd name="connsiteY73" fmla="*/ 3149600 h 3314700"/>
              <a:gd name="connsiteX74" fmla="*/ 749300 w 5715042"/>
              <a:gd name="connsiteY74" fmla="*/ 3124200 h 3314700"/>
              <a:gd name="connsiteX75" fmla="*/ 698500 w 5715042"/>
              <a:gd name="connsiteY75" fmla="*/ 3086100 h 3314700"/>
              <a:gd name="connsiteX76" fmla="*/ 660400 w 5715042"/>
              <a:gd name="connsiteY76" fmla="*/ 3073400 h 3314700"/>
              <a:gd name="connsiteX77" fmla="*/ 596900 w 5715042"/>
              <a:gd name="connsiteY77" fmla="*/ 3048000 h 3314700"/>
              <a:gd name="connsiteX78" fmla="*/ 520700 w 5715042"/>
              <a:gd name="connsiteY78" fmla="*/ 2997200 h 3314700"/>
              <a:gd name="connsiteX79" fmla="*/ 482600 w 5715042"/>
              <a:gd name="connsiteY79" fmla="*/ 2984500 h 3314700"/>
              <a:gd name="connsiteX80" fmla="*/ 444500 w 5715042"/>
              <a:gd name="connsiteY80" fmla="*/ 2959100 h 3314700"/>
              <a:gd name="connsiteX81" fmla="*/ 393700 w 5715042"/>
              <a:gd name="connsiteY81" fmla="*/ 2933700 h 3314700"/>
              <a:gd name="connsiteX82" fmla="*/ 355600 w 5715042"/>
              <a:gd name="connsiteY82" fmla="*/ 2908300 h 3314700"/>
              <a:gd name="connsiteX83" fmla="*/ 304800 w 5715042"/>
              <a:gd name="connsiteY83" fmla="*/ 2882900 h 3314700"/>
              <a:gd name="connsiteX84" fmla="*/ 203200 w 5715042"/>
              <a:gd name="connsiteY84" fmla="*/ 2781300 h 3314700"/>
              <a:gd name="connsiteX85" fmla="*/ 127000 w 5715042"/>
              <a:gd name="connsiteY85" fmla="*/ 2730500 h 3314700"/>
              <a:gd name="connsiteX86" fmla="*/ 76200 w 5715042"/>
              <a:gd name="connsiteY86" fmla="*/ 2654300 h 3314700"/>
              <a:gd name="connsiteX87" fmla="*/ 25400 w 5715042"/>
              <a:gd name="connsiteY87" fmla="*/ 2552700 h 3314700"/>
              <a:gd name="connsiteX88" fmla="*/ 0 w 5715042"/>
              <a:gd name="connsiteY88" fmla="*/ 2463800 h 3314700"/>
              <a:gd name="connsiteX89" fmla="*/ 12700 w 5715042"/>
              <a:gd name="connsiteY89" fmla="*/ 2387600 h 3314700"/>
              <a:gd name="connsiteX90" fmla="*/ 50800 w 5715042"/>
              <a:gd name="connsiteY90" fmla="*/ 2349500 h 3314700"/>
              <a:gd name="connsiteX91" fmla="*/ 88900 w 5715042"/>
              <a:gd name="connsiteY91" fmla="*/ 2336800 h 3314700"/>
              <a:gd name="connsiteX92" fmla="*/ 139700 w 5715042"/>
              <a:gd name="connsiteY92" fmla="*/ 2298700 h 3314700"/>
              <a:gd name="connsiteX93" fmla="*/ 292100 w 5715042"/>
              <a:gd name="connsiteY93" fmla="*/ 2235200 h 3314700"/>
              <a:gd name="connsiteX94" fmla="*/ 368300 w 5715042"/>
              <a:gd name="connsiteY94" fmla="*/ 2209800 h 3314700"/>
              <a:gd name="connsiteX95" fmla="*/ 457200 w 5715042"/>
              <a:gd name="connsiteY95" fmla="*/ 2197100 h 3314700"/>
              <a:gd name="connsiteX96" fmla="*/ 533400 w 5715042"/>
              <a:gd name="connsiteY96" fmla="*/ 2159000 h 3314700"/>
              <a:gd name="connsiteX97" fmla="*/ 622300 w 5715042"/>
              <a:gd name="connsiteY97" fmla="*/ 2120900 h 3314700"/>
              <a:gd name="connsiteX98" fmla="*/ 787400 w 5715042"/>
              <a:gd name="connsiteY98" fmla="*/ 2019300 h 3314700"/>
              <a:gd name="connsiteX99" fmla="*/ 838200 w 5715042"/>
              <a:gd name="connsiteY99" fmla="*/ 1981200 h 3314700"/>
              <a:gd name="connsiteX100" fmla="*/ 927100 w 5715042"/>
              <a:gd name="connsiteY100" fmla="*/ 1943100 h 3314700"/>
              <a:gd name="connsiteX101" fmla="*/ 965200 w 5715042"/>
              <a:gd name="connsiteY101" fmla="*/ 1892300 h 3314700"/>
              <a:gd name="connsiteX102" fmla="*/ 1016000 w 5715042"/>
              <a:gd name="connsiteY102" fmla="*/ 1879600 h 3314700"/>
              <a:gd name="connsiteX103" fmla="*/ 1054100 w 5715042"/>
              <a:gd name="connsiteY103" fmla="*/ 1854200 h 3314700"/>
              <a:gd name="connsiteX104" fmla="*/ 1079500 w 5715042"/>
              <a:gd name="connsiteY104" fmla="*/ 1816100 h 3314700"/>
              <a:gd name="connsiteX105" fmla="*/ 1155700 w 5715042"/>
              <a:gd name="connsiteY105" fmla="*/ 1778000 h 3314700"/>
              <a:gd name="connsiteX106" fmla="*/ 1193800 w 5715042"/>
              <a:gd name="connsiteY106" fmla="*/ 1752600 h 3314700"/>
              <a:gd name="connsiteX107" fmla="*/ 1231900 w 5715042"/>
              <a:gd name="connsiteY107" fmla="*/ 1714500 h 3314700"/>
              <a:gd name="connsiteX108" fmla="*/ 1282700 w 5715042"/>
              <a:gd name="connsiteY108" fmla="*/ 1701800 h 3314700"/>
              <a:gd name="connsiteX109" fmla="*/ 1320800 w 5715042"/>
              <a:gd name="connsiteY109" fmla="*/ 1689100 h 3314700"/>
              <a:gd name="connsiteX110" fmla="*/ 1346200 w 5715042"/>
              <a:gd name="connsiteY110" fmla="*/ 1651000 h 3314700"/>
              <a:gd name="connsiteX111" fmla="*/ 1384300 w 5715042"/>
              <a:gd name="connsiteY111" fmla="*/ 1638300 h 3314700"/>
              <a:gd name="connsiteX112" fmla="*/ 1422400 w 5715042"/>
              <a:gd name="connsiteY112" fmla="*/ 1612900 h 3314700"/>
              <a:gd name="connsiteX113" fmla="*/ 1447800 w 5715042"/>
              <a:gd name="connsiteY113" fmla="*/ 1574800 h 3314700"/>
              <a:gd name="connsiteX114" fmla="*/ 1562100 w 5715042"/>
              <a:gd name="connsiteY114" fmla="*/ 1524000 h 3314700"/>
              <a:gd name="connsiteX115" fmla="*/ 1600200 w 5715042"/>
              <a:gd name="connsiteY115" fmla="*/ 1511300 h 3314700"/>
              <a:gd name="connsiteX116" fmla="*/ 1676400 w 5715042"/>
              <a:gd name="connsiteY116" fmla="*/ 1485900 h 3314700"/>
              <a:gd name="connsiteX117" fmla="*/ 1714500 w 5715042"/>
              <a:gd name="connsiteY117" fmla="*/ 1473200 h 3314700"/>
              <a:gd name="connsiteX118" fmla="*/ 1739900 w 5715042"/>
              <a:gd name="connsiteY118" fmla="*/ 1397000 h 3314700"/>
              <a:gd name="connsiteX119" fmla="*/ 1752600 w 5715042"/>
              <a:gd name="connsiteY119" fmla="*/ 1358900 h 3314700"/>
              <a:gd name="connsiteX120" fmla="*/ 1790700 w 5715042"/>
              <a:gd name="connsiteY120" fmla="*/ 1219200 h 3314700"/>
              <a:gd name="connsiteX121" fmla="*/ 1816100 w 5715042"/>
              <a:gd name="connsiteY121" fmla="*/ 685800 h 3314700"/>
              <a:gd name="connsiteX122" fmla="*/ 1828800 w 5715042"/>
              <a:gd name="connsiteY122" fmla="*/ 546100 h 3314700"/>
              <a:gd name="connsiteX123" fmla="*/ 1866900 w 5715042"/>
              <a:gd name="connsiteY123" fmla="*/ 393700 h 3314700"/>
              <a:gd name="connsiteX124" fmla="*/ 1905000 w 5715042"/>
              <a:gd name="connsiteY124" fmla="*/ 368300 h 3314700"/>
              <a:gd name="connsiteX125" fmla="*/ 1917700 w 5715042"/>
              <a:gd name="connsiteY125" fmla="*/ 330200 h 3314700"/>
              <a:gd name="connsiteX126" fmla="*/ 1955800 w 5715042"/>
              <a:gd name="connsiteY126" fmla="*/ 304800 h 3314700"/>
              <a:gd name="connsiteX127" fmla="*/ 2032000 w 5715042"/>
              <a:gd name="connsiteY127" fmla="*/ 279400 h 3314700"/>
              <a:gd name="connsiteX128" fmla="*/ 2133600 w 5715042"/>
              <a:gd name="connsiteY128" fmla="*/ 254000 h 3314700"/>
              <a:gd name="connsiteX129" fmla="*/ 2197100 w 5715042"/>
              <a:gd name="connsiteY129" fmla="*/ 152400 h 3314700"/>
              <a:gd name="connsiteX130" fmla="*/ 2209800 w 5715042"/>
              <a:gd name="connsiteY130" fmla="*/ 114300 h 3314700"/>
              <a:gd name="connsiteX131" fmla="*/ 2222500 w 5715042"/>
              <a:gd name="connsiteY131" fmla="*/ 76200 h 3314700"/>
              <a:gd name="connsiteX132" fmla="*/ 2298700 w 5715042"/>
              <a:gd name="connsiteY132" fmla="*/ 25400 h 3314700"/>
              <a:gd name="connsiteX133" fmla="*/ 2349500 w 5715042"/>
              <a:gd name="connsiteY133" fmla="*/ 0 h 3314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5715042" h="3314700">
                <a:moveTo>
                  <a:pt x="2349500" y="0"/>
                </a:moveTo>
                <a:lnTo>
                  <a:pt x="2349500" y="0"/>
                </a:lnTo>
                <a:lnTo>
                  <a:pt x="3340100" y="12700"/>
                </a:lnTo>
                <a:cubicBezTo>
                  <a:pt x="3355344" y="13462"/>
                  <a:pt x="3354707" y="40007"/>
                  <a:pt x="3365500" y="50800"/>
                </a:cubicBezTo>
                <a:cubicBezTo>
                  <a:pt x="3376293" y="61593"/>
                  <a:pt x="3389948" y="69374"/>
                  <a:pt x="3403600" y="76200"/>
                </a:cubicBezTo>
                <a:cubicBezTo>
                  <a:pt x="3415574" y="82187"/>
                  <a:pt x="3428878" y="85053"/>
                  <a:pt x="3441700" y="88900"/>
                </a:cubicBezTo>
                <a:cubicBezTo>
                  <a:pt x="3471219" y="97756"/>
                  <a:pt x="3500967" y="105833"/>
                  <a:pt x="3530600" y="114300"/>
                </a:cubicBezTo>
                <a:cubicBezTo>
                  <a:pt x="3526367" y="148167"/>
                  <a:pt x="3524005" y="182320"/>
                  <a:pt x="3517900" y="215900"/>
                </a:cubicBezTo>
                <a:cubicBezTo>
                  <a:pt x="3515505" y="229071"/>
                  <a:pt x="3499213" y="242026"/>
                  <a:pt x="3505200" y="254000"/>
                </a:cubicBezTo>
                <a:cubicBezTo>
                  <a:pt x="3511187" y="265974"/>
                  <a:pt x="3530600" y="262467"/>
                  <a:pt x="3543300" y="266700"/>
                </a:cubicBezTo>
                <a:lnTo>
                  <a:pt x="3619500" y="241300"/>
                </a:lnTo>
                <a:lnTo>
                  <a:pt x="3657600" y="228600"/>
                </a:lnTo>
                <a:cubicBezTo>
                  <a:pt x="3726655" y="435764"/>
                  <a:pt x="3604237" y="56185"/>
                  <a:pt x="3683000" y="749300"/>
                </a:cubicBezTo>
                <a:cubicBezTo>
                  <a:pt x="3685962" y="775369"/>
                  <a:pt x="3746221" y="842201"/>
                  <a:pt x="3771900" y="863600"/>
                </a:cubicBezTo>
                <a:cubicBezTo>
                  <a:pt x="3783626" y="873371"/>
                  <a:pt x="3797300" y="880533"/>
                  <a:pt x="3810000" y="889000"/>
                </a:cubicBezTo>
                <a:cubicBezTo>
                  <a:pt x="3822700" y="872067"/>
                  <a:pt x="3844881" y="859121"/>
                  <a:pt x="3848100" y="838200"/>
                </a:cubicBezTo>
                <a:cubicBezTo>
                  <a:pt x="3891594" y="555489"/>
                  <a:pt x="3768020" y="527873"/>
                  <a:pt x="3898900" y="571500"/>
                </a:cubicBezTo>
                <a:cubicBezTo>
                  <a:pt x="3907367" y="584200"/>
                  <a:pt x="3918287" y="595571"/>
                  <a:pt x="3924300" y="609600"/>
                </a:cubicBezTo>
                <a:cubicBezTo>
                  <a:pt x="3931176" y="625643"/>
                  <a:pt x="3933577" y="643284"/>
                  <a:pt x="3937000" y="660400"/>
                </a:cubicBezTo>
                <a:cubicBezTo>
                  <a:pt x="3956429" y="757546"/>
                  <a:pt x="3949108" y="756672"/>
                  <a:pt x="3962400" y="876300"/>
                </a:cubicBezTo>
                <a:cubicBezTo>
                  <a:pt x="3965706" y="906051"/>
                  <a:pt x="3970548" y="935614"/>
                  <a:pt x="3975100" y="965200"/>
                </a:cubicBezTo>
                <a:cubicBezTo>
                  <a:pt x="3980460" y="1000037"/>
                  <a:pt x="3988475" y="1056126"/>
                  <a:pt x="4000500" y="1092200"/>
                </a:cubicBezTo>
                <a:cubicBezTo>
                  <a:pt x="4007709" y="1113827"/>
                  <a:pt x="4017433" y="1134533"/>
                  <a:pt x="4025900" y="1155700"/>
                </a:cubicBezTo>
                <a:cubicBezTo>
                  <a:pt x="4030133" y="1240367"/>
                  <a:pt x="4022591" y="1326453"/>
                  <a:pt x="4038600" y="1409700"/>
                </a:cubicBezTo>
                <a:cubicBezTo>
                  <a:pt x="4057757" y="1509316"/>
                  <a:pt x="4077572" y="1470862"/>
                  <a:pt x="4127500" y="1498600"/>
                </a:cubicBezTo>
                <a:cubicBezTo>
                  <a:pt x="4154185" y="1513425"/>
                  <a:pt x="4176396" y="1535748"/>
                  <a:pt x="4203700" y="1549400"/>
                </a:cubicBezTo>
                <a:cubicBezTo>
                  <a:pt x="4234754" y="1564927"/>
                  <a:pt x="4265674" y="1577761"/>
                  <a:pt x="4292600" y="1600200"/>
                </a:cubicBezTo>
                <a:cubicBezTo>
                  <a:pt x="4306398" y="1611698"/>
                  <a:pt x="4316902" y="1626802"/>
                  <a:pt x="4330700" y="1638300"/>
                </a:cubicBezTo>
                <a:cubicBezTo>
                  <a:pt x="4342426" y="1648071"/>
                  <a:pt x="4357074" y="1653929"/>
                  <a:pt x="4368800" y="1663700"/>
                </a:cubicBezTo>
                <a:cubicBezTo>
                  <a:pt x="4382598" y="1675198"/>
                  <a:pt x="4391956" y="1691837"/>
                  <a:pt x="4406900" y="1701800"/>
                </a:cubicBezTo>
                <a:cubicBezTo>
                  <a:pt x="4502720" y="1765680"/>
                  <a:pt x="4368279" y="1612379"/>
                  <a:pt x="4521200" y="1765300"/>
                </a:cubicBezTo>
                <a:cubicBezTo>
                  <a:pt x="4580886" y="1824986"/>
                  <a:pt x="4544356" y="1793437"/>
                  <a:pt x="4635500" y="1854200"/>
                </a:cubicBezTo>
                <a:cubicBezTo>
                  <a:pt x="4648200" y="1862667"/>
                  <a:pt x="4658792" y="1875898"/>
                  <a:pt x="4673600" y="1879600"/>
                </a:cubicBezTo>
                <a:cubicBezTo>
                  <a:pt x="4701997" y="1886699"/>
                  <a:pt x="4782048" y="1905332"/>
                  <a:pt x="4800600" y="1917700"/>
                </a:cubicBezTo>
                <a:cubicBezTo>
                  <a:pt x="4969740" y="2030460"/>
                  <a:pt x="4719059" y="1868166"/>
                  <a:pt x="4876800" y="1955800"/>
                </a:cubicBezTo>
                <a:cubicBezTo>
                  <a:pt x="5000513" y="2024530"/>
                  <a:pt x="4904522" y="1994480"/>
                  <a:pt x="5003800" y="2019300"/>
                </a:cubicBezTo>
                <a:cubicBezTo>
                  <a:pt x="5099452" y="2083068"/>
                  <a:pt x="4977886" y="2008194"/>
                  <a:pt x="5092700" y="2057400"/>
                </a:cubicBezTo>
                <a:cubicBezTo>
                  <a:pt x="5106729" y="2063413"/>
                  <a:pt x="5117148" y="2075974"/>
                  <a:pt x="5130800" y="2082800"/>
                </a:cubicBezTo>
                <a:cubicBezTo>
                  <a:pt x="5149020" y="2091910"/>
                  <a:pt x="5203424" y="2104131"/>
                  <a:pt x="5219700" y="2108200"/>
                </a:cubicBezTo>
                <a:cubicBezTo>
                  <a:pt x="5280077" y="2148452"/>
                  <a:pt x="5243320" y="2128773"/>
                  <a:pt x="5334000" y="2159000"/>
                </a:cubicBezTo>
                <a:lnTo>
                  <a:pt x="5372100" y="2171700"/>
                </a:lnTo>
                <a:cubicBezTo>
                  <a:pt x="5384800" y="2184400"/>
                  <a:pt x="5395256" y="2199837"/>
                  <a:pt x="5410200" y="2209800"/>
                </a:cubicBezTo>
                <a:cubicBezTo>
                  <a:pt x="5421339" y="2217226"/>
                  <a:pt x="5436326" y="2216513"/>
                  <a:pt x="5448300" y="2222500"/>
                </a:cubicBezTo>
                <a:cubicBezTo>
                  <a:pt x="5461952" y="2229326"/>
                  <a:pt x="5472748" y="2241074"/>
                  <a:pt x="5486400" y="2247900"/>
                </a:cubicBezTo>
                <a:cubicBezTo>
                  <a:pt x="5498374" y="2253887"/>
                  <a:pt x="5512526" y="2254613"/>
                  <a:pt x="5524500" y="2260600"/>
                </a:cubicBezTo>
                <a:cubicBezTo>
                  <a:pt x="5538152" y="2267426"/>
                  <a:pt x="5548948" y="2279174"/>
                  <a:pt x="5562600" y="2286000"/>
                </a:cubicBezTo>
                <a:cubicBezTo>
                  <a:pt x="5574574" y="2291987"/>
                  <a:pt x="5588998" y="2292199"/>
                  <a:pt x="5600700" y="2298700"/>
                </a:cubicBezTo>
                <a:cubicBezTo>
                  <a:pt x="5627385" y="2313525"/>
                  <a:pt x="5676900" y="2349500"/>
                  <a:pt x="5676900" y="2349500"/>
                </a:cubicBezTo>
                <a:cubicBezTo>
                  <a:pt x="5717836" y="2410904"/>
                  <a:pt x="5715000" y="2394008"/>
                  <a:pt x="5715000" y="2501900"/>
                </a:cubicBezTo>
                <a:cubicBezTo>
                  <a:pt x="5715000" y="2502446"/>
                  <a:pt x="5705961" y="2739539"/>
                  <a:pt x="5676900" y="2768600"/>
                </a:cubicBezTo>
                <a:lnTo>
                  <a:pt x="5638800" y="2806700"/>
                </a:lnTo>
                <a:cubicBezTo>
                  <a:pt x="5621703" y="2857990"/>
                  <a:pt x="5621538" y="2869624"/>
                  <a:pt x="5575300" y="2921000"/>
                </a:cubicBezTo>
                <a:cubicBezTo>
                  <a:pt x="5557167" y="2941148"/>
                  <a:pt x="5533722" y="2955857"/>
                  <a:pt x="5511800" y="2971800"/>
                </a:cubicBezTo>
                <a:cubicBezTo>
                  <a:pt x="5487112" y="2989755"/>
                  <a:pt x="5464560" y="3012947"/>
                  <a:pt x="5435600" y="3022600"/>
                </a:cubicBezTo>
                <a:cubicBezTo>
                  <a:pt x="5422900" y="3026833"/>
                  <a:pt x="5409474" y="3029313"/>
                  <a:pt x="5397500" y="3035300"/>
                </a:cubicBezTo>
                <a:cubicBezTo>
                  <a:pt x="5383848" y="3042126"/>
                  <a:pt x="5373429" y="3054687"/>
                  <a:pt x="5359400" y="3060700"/>
                </a:cubicBezTo>
                <a:cubicBezTo>
                  <a:pt x="5343357" y="3067576"/>
                  <a:pt x="5325383" y="3068605"/>
                  <a:pt x="5308600" y="3073400"/>
                </a:cubicBezTo>
                <a:cubicBezTo>
                  <a:pt x="5295728" y="3077078"/>
                  <a:pt x="5283372" y="3082422"/>
                  <a:pt x="5270500" y="3086100"/>
                </a:cubicBezTo>
                <a:cubicBezTo>
                  <a:pt x="5253717" y="3090895"/>
                  <a:pt x="5236259" y="3093280"/>
                  <a:pt x="5219700" y="3098800"/>
                </a:cubicBezTo>
                <a:cubicBezTo>
                  <a:pt x="5185386" y="3110238"/>
                  <a:pt x="5152414" y="3125462"/>
                  <a:pt x="5118100" y="3136900"/>
                </a:cubicBezTo>
                <a:cubicBezTo>
                  <a:pt x="5101541" y="3142420"/>
                  <a:pt x="5083859" y="3144080"/>
                  <a:pt x="5067300" y="3149600"/>
                </a:cubicBezTo>
                <a:cubicBezTo>
                  <a:pt x="4933372" y="3194243"/>
                  <a:pt x="4928385" y="3220039"/>
                  <a:pt x="4749800" y="3225800"/>
                </a:cubicBezTo>
                <a:lnTo>
                  <a:pt x="4356100" y="3238500"/>
                </a:lnTo>
                <a:cubicBezTo>
                  <a:pt x="4305300" y="3242733"/>
                  <a:pt x="4254209" y="3244312"/>
                  <a:pt x="4203700" y="3251200"/>
                </a:cubicBezTo>
                <a:cubicBezTo>
                  <a:pt x="4160924" y="3257033"/>
                  <a:pt x="4119671" y="3272442"/>
                  <a:pt x="4076700" y="3276600"/>
                </a:cubicBezTo>
                <a:cubicBezTo>
                  <a:pt x="3988113" y="3285173"/>
                  <a:pt x="3898942" y="3286066"/>
                  <a:pt x="3810000" y="3289300"/>
                </a:cubicBezTo>
                <a:cubicBezTo>
                  <a:pt x="3459271" y="3302054"/>
                  <a:pt x="3120989" y="3307359"/>
                  <a:pt x="2768600" y="3314700"/>
                </a:cubicBezTo>
                <a:cubicBezTo>
                  <a:pt x="2486976" y="3311347"/>
                  <a:pt x="1893944" y="3322245"/>
                  <a:pt x="1498600" y="3289300"/>
                </a:cubicBezTo>
                <a:cubicBezTo>
                  <a:pt x="1464588" y="3286466"/>
                  <a:pt x="1430580" y="3282705"/>
                  <a:pt x="1397000" y="3276600"/>
                </a:cubicBezTo>
                <a:cubicBezTo>
                  <a:pt x="1337366" y="3265757"/>
                  <a:pt x="1278512" y="3250987"/>
                  <a:pt x="1219200" y="3238500"/>
                </a:cubicBezTo>
                <a:cubicBezTo>
                  <a:pt x="1198077" y="3234053"/>
                  <a:pt x="1176992" y="3229349"/>
                  <a:pt x="1155700" y="3225800"/>
                </a:cubicBezTo>
                <a:lnTo>
                  <a:pt x="1003300" y="3200400"/>
                </a:lnTo>
                <a:cubicBezTo>
                  <a:pt x="986367" y="3191933"/>
                  <a:pt x="970227" y="3181647"/>
                  <a:pt x="952500" y="3175000"/>
                </a:cubicBezTo>
                <a:cubicBezTo>
                  <a:pt x="929974" y="3166553"/>
                  <a:pt x="857951" y="3153989"/>
                  <a:pt x="838200" y="3149600"/>
                </a:cubicBezTo>
                <a:cubicBezTo>
                  <a:pt x="790360" y="3138969"/>
                  <a:pt x="791728" y="3138343"/>
                  <a:pt x="749300" y="3124200"/>
                </a:cubicBezTo>
                <a:cubicBezTo>
                  <a:pt x="732367" y="3111500"/>
                  <a:pt x="716878" y="3096602"/>
                  <a:pt x="698500" y="3086100"/>
                </a:cubicBezTo>
                <a:cubicBezTo>
                  <a:pt x="686877" y="3079458"/>
                  <a:pt x="672935" y="3078100"/>
                  <a:pt x="660400" y="3073400"/>
                </a:cubicBezTo>
                <a:cubicBezTo>
                  <a:pt x="639054" y="3065395"/>
                  <a:pt x="616914" y="3058916"/>
                  <a:pt x="596900" y="3048000"/>
                </a:cubicBezTo>
                <a:cubicBezTo>
                  <a:pt x="570100" y="3033382"/>
                  <a:pt x="549660" y="3006853"/>
                  <a:pt x="520700" y="2997200"/>
                </a:cubicBezTo>
                <a:cubicBezTo>
                  <a:pt x="508000" y="2992967"/>
                  <a:pt x="494574" y="2990487"/>
                  <a:pt x="482600" y="2984500"/>
                </a:cubicBezTo>
                <a:cubicBezTo>
                  <a:pt x="468948" y="2977674"/>
                  <a:pt x="457752" y="2966673"/>
                  <a:pt x="444500" y="2959100"/>
                </a:cubicBezTo>
                <a:cubicBezTo>
                  <a:pt x="428062" y="2949707"/>
                  <a:pt x="410138" y="2943093"/>
                  <a:pt x="393700" y="2933700"/>
                </a:cubicBezTo>
                <a:cubicBezTo>
                  <a:pt x="380448" y="2926127"/>
                  <a:pt x="368852" y="2915873"/>
                  <a:pt x="355600" y="2908300"/>
                </a:cubicBezTo>
                <a:cubicBezTo>
                  <a:pt x="339162" y="2898907"/>
                  <a:pt x="319344" y="2895020"/>
                  <a:pt x="304800" y="2882900"/>
                </a:cubicBezTo>
                <a:cubicBezTo>
                  <a:pt x="268006" y="2852239"/>
                  <a:pt x="243051" y="2807867"/>
                  <a:pt x="203200" y="2781300"/>
                </a:cubicBezTo>
                <a:lnTo>
                  <a:pt x="127000" y="2730500"/>
                </a:lnTo>
                <a:cubicBezTo>
                  <a:pt x="110067" y="2705100"/>
                  <a:pt x="89852" y="2681604"/>
                  <a:pt x="76200" y="2654300"/>
                </a:cubicBezTo>
                <a:cubicBezTo>
                  <a:pt x="4865" y="2511631"/>
                  <a:pt x="138852" y="2703970"/>
                  <a:pt x="25400" y="2552700"/>
                </a:cubicBezTo>
                <a:cubicBezTo>
                  <a:pt x="19411" y="2534733"/>
                  <a:pt x="0" y="2479747"/>
                  <a:pt x="0" y="2463800"/>
                </a:cubicBezTo>
                <a:cubicBezTo>
                  <a:pt x="0" y="2438050"/>
                  <a:pt x="2242" y="2411131"/>
                  <a:pt x="12700" y="2387600"/>
                </a:cubicBezTo>
                <a:cubicBezTo>
                  <a:pt x="19994" y="2371187"/>
                  <a:pt x="35856" y="2359463"/>
                  <a:pt x="50800" y="2349500"/>
                </a:cubicBezTo>
                <a:cubicBezTo>
                  <a:pt x="61939" y="2342074"/>
                  <a:pt x="76200" y="2341033"/>
                  <a:pt x="88900" y="2336800"/>
                </a:cubicBezTo>
                <a:cubicBezTo>
                  <a:pt x="105833" y="2324100"/>
                  <a:pt x="121417" y="2309365"/>
                  <a:pt x="139700" y="2298700"/>
                </a:cubicBezTo>
                <a:cubicBezTo>
                  <a:pt x="255947" y="2230889"/>
                  <a:pt x="205011" y="2261327"/>
                  <a:pt x="292100" y="2235200"/>
                </a:cubicBezTo>
                <a:cubicBezTo>
                  <a:pt x="317745" y="2227507"/>
                  <a:pt x="342212" y="2215820"/>
                  <a:pt x="368300" y="2209800"/>
                </a:cubicBezTo>
                <a:cubicBezTo>
                  <a:pt x="397468" y="2203069"/>
                  <a:pt x="427567" y="2201333"/>
                  <a:pt x="457200" y="2197100"/>
                </a:cubicBezTo>
                <a:cubicBezTo>
                  <a:pt x="527054" y="2173815"/>
                  <a:pt x="464466" y="2198391"/>
                  <a:pt x="533400" y="2159000"/>
                </a:cubicBezTo>
                <a:cubicBezTo>
                  <a:pt x="577342" y="2133891"/>
                  <a:pt x="579556" y="2135148"/>
                  <a:pt x="622300" y="2120900"/>
                </a:cubicBezTo>
                <a:cubicBezTo>
                  <a:pt x="750378" y="2021284"/>
                  <a:pt x="689774" y="2043707"/>
                  <a:pt x="787400" y="2019300"/>
                </a:cubicBezTo>
                <a:cubicBezTo>
                  <a:pt x="804333" y="2006600"/>
                  <a:pt x="820251" y="1992418"/>
                  <a:pt x="838200" y="1981200"/>
                </a:cubicBezTo>
                <a:cubicBezTo>
                  <a:pt x="874071" y="1958781"/>
                  <a:pt x="890063" y="1955446"/>
                  <a:pt x="927100" y="1943100"/>
                </a:cubicBezTo>
                <a:cubicBezTo>
                  <a:pt x="939800" y="1926167"/>
                  <a:pt x="947976" y="1904603"/>
                  <a:pt x="965200" y="1892300"/>
                </a:cubicBezTo>
                <a:cubicBezTo>
                  <a:pt x="979403" y="1882155"/>
                  <a:pt x="999957" y="1886476"/>
                  <a:pt x="1016000" y="1879600"/>
                </a:cubicBezTo>
                <a:cubicBezTo>
                  <a:pt x="1030029" y="1873587"/>
                  <a:pt x="1041400" y="1862667"/>
                  <a:pt x="1054100" y="1854200"/>
                </a:cubicBezTo>
                <a:cubicBezTo>
                  <a:pt x="1062567" y="1841500"/>
                  <a:pt x="1068707" y="1826893"/>
                  <a:pt x="1079500" y="1816100"/>
                </a:cubicBezTo>
                <a:cubicBezTo>
                  <a:pt x="1115896" y="1779704"/>
                  <a:pt x="1114383" y="1798658"/>
                  <a:pt x="1155700" y="1778000"/>
                </a:cubicBezTo>
                <a:cubicBezTo>
                  <a:pt x="1169352" y="1771174"/>
                  <a:pt x="1182074" y="1762371"/>
                  <a:pt x="1193800" y="1752600"/>
                </a:cubicBezTo>
                <a:cubicBezTo>
                  <a:pt x="1207598" y="1741102"/>
                  <a:pt x="1216306" y="1723411"/>
                  <a:pt x="1231900" y="1714500"/>
                </a:cubicBezTo>
                <a:cubicBezTo>
                  <a:pt x="1247055" y="1705840"/>
                  <a:pt x="1265917" y="1706595"/>
                  <a:pt x="1282700" y="1701800"/>
                </a:cubicBezTo>
                <a:cubicBezTo>
                  <a:pt x="1295572" y="1698122"/>
                  <a:pt x="1308100" y="1693333"/>
                  <a:pt x="1320800" y="1689100"/>
                </a:cubicBezTo>
                <a:cubicBezTo>
                  <a:pt x="1329267" y="1676400"/>
                  <a:pt x="1334281" y="1660535"/>
                  <a:pt x="1346200" y="1651000"/>
                </a:cubicBezTo>
                <a:cubicBezTo>
                  <a:pt x="1356653" y="1642637"/>
                  <a:pt x="1372326" y="1644287"/>
                  <a:pt x="1384300" y="1638300"/>
                </a:cubicBezTo>
                <a:cubicBezTo>
                  <a:pt x="1397952" y="1631474"/>
                  <a:pt x="1409700" y="1621367"/>
                  <a:pt x="1422400" y="1612900"/>
                </a:cubicBezTo>
                <a:cubicBezTo>
                  <a:pt x="1430867" y="1600200"/>
                  <a:pt x="1437007" y="1585593"/>
                  <a:pt x="1447800" y="1574800"/>
                </a:cubicBezTo>
                <a:cubicBezTo>
                  <a:pt x="1477989" y="1544611"/>
                  <a:pt x="1524374" y="1536575"/>
                  <a:pt x="1562100" y="1524000"/>
                </a:cubicBezTo>
                <a:lnTo>
                  <a:pt x="1600200" y="1511300"/>
                </a:lnTo>
                <a:lnTo>
                  <a:pt x="1676400" y="1485900"/>
                </a:lnTo>
                <a:lnTo>
                  <a:pt x="1714500" y="1473200"/>
                </a:lnTo>
                <a:lnTo>
                  <a:pt x="1739900" y="1397000"/>
                </a:lnTo>
                <a:cubicBezTo>
                  <a:pt x="1744133" y="1384300"/>
                  <a:pt x="1749353" y="1371887"/>
                  <a:pt x="1752600" y="1358900"/>
                </a:cubicBezTo>
                <a:cubicBezTo>
                  <a:pt x="1772775" y="1278201"/>
                  <a:pt x="1760505" y="1324883"/>
                  <a:pt x="1790700" y="1219200"/>
                </a:cubicBezTo>
                <a:cubicBezTo>
                  <a:pt x="1801435" y="918624"/>
                  <a:pt x="1796996" y="924596"/>
                  <a:pt x="1816100" y="685800"/>
                </a:cubicBezTo>
                <a:cubicBezTo>
                  <a:pt x="1819829" y="639190"/>
                  <a:pt x="1823337" y="592538"/>
                  <a:pt x="1828800" y="546100"/>
                </a:cubicBezTo>
                <a:cubicBezTo>
                  <a:pt x="1830834" y="528810"/>
                  <a:pt x="1849023" y="405618"/>
                  <a:pt x="1866900" y="393700"/>
                </a:cubicBezTo>
                <a:lnTo>
                  <a:pt x="1905000" y="368300"/>
                </a:lnTo>
                <a:cubicBezTo>
                  <a:pt x="1909233" y="355600"/>
                  <a:pt x="1909337" y="340653"/>
                  <a:pt x="1917700" y="330200"/>
                </a:cubicBezTo>
                <a:cubicBezTo>
                  <a:pt x="1927235" y="318281"/>
                  <a:pt x="1941852" y="310999"/>
                  <a:pt x="1955800" y="304800"/>
                </a:cubicBezTo>
                <a:cubicBezTo>
                  <a:pt x="1980266" y="293926"/>
                  <a:pt x="2006600" y="287867"/>
                  <a:pt x="2032000" y="279400"/>
                </a:cubicBezTo>
                <a:cubicBezTo>
                  <a:pt x="2090578" y="259874"/>
                  <a:pt x="2056973" y="269325"/>
                  <a:pt x="2133600" y="254000"/>
                </a:cubicBezTo>
                <a:cubicBezTo>
                  <a:pt x="2193977" y="213748"/>
                  <a:pt x="2166873" y="243080"/>
                  <a:pt x="2197100" y="152400"/>
                </a:cubicBezTo>
                <a:lnTo>
                  <a:pt x="2209800" y="114300"/>
                </a:lnTo>
                <a:cubicBezTo>
                  <a:pt x="2214033" y="101600"/>
                  <a:pt x="2211361" y="83626"/>
                  <a:pt x="2222500" y="76200"/>
                </a:cubicBezTo>
                <a:cubicBezTo>
                  <a:pt x="2247900" y="59267"/>
                  <a:pt x="2269740" y="35053"/>
                  <a:pt x="2298700" y="25400"/>
                </a:cubicBezTo>
                <a:cubicBezTo>
                  <a:pt x="2340816" y="11361"/>
                  <a:pt x="2336800" y="26087"/>
                  <a:pt x="2349500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b="1" dirty="0" smtClean="0">
                <a:solidFill>
                  <a:srgbClr val="FFFF00"/>
                </a:solidFill>
                <a:latin typeface="Arial Black" pitchFamily="34" charset="0"/>
              </a:rPr>
              <a:t>TEXT IN SHAPE</a:t>
            </a:r>
            <a:endParaRPr lang="zh-CN" altLang="en-US" sz="8800" b="1" dirty="0">
              <a:solidFill>
                <a:srgbClr val="FFFF00"/>
              </a:solidFill>
              <a:latin typeface="Arial Black" pitchFamily="34" charset="0"/>
            </a:endParaRPr>
          </a:p>
        </p:txBody>
      </p:sp>
      <p:pic>
        <p:nvPicPr>
          <p:cNvPr id="2" name="PPTIndicator201507141620196571"/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0" y="0"/>
            <a:ext cx="152400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69713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981200" y="1295400"/>
            <a:ext cx="5410200" cy="4191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dirty="0" smtClean="0"/>
              <a:t>Back</a:t>
            </a:r>
            <a:endParaRPr lang="zh-CN" altLang="en-US" sz="8800" dirty="0"/>
          </a:p>
        </p:txBody>
      </p:sp>
      <p:pic>
        <p:nvPicPr>
          <p:cNvPr id="3" name="pic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selectMe"/>
          <p:cNvSpPr/>
          <p:nvPr/>
        </p:nvSpPr>
        <p:spPr>
          <a:xfrm>
            <a:off x="2476500" y="2057400"/>
            <a:ext cx="5715042" cy="3314700"/>
          </a:xfrm>
          <a:custGeom>
            <a:avLst/>
            <a:gdLst>
              <a:gd name="connsiteX0" fmla="*/ 2349500 w 5715042"/>
              <a:gd name="connsiteY0" fmla="*/ 0 h 3314700"/>
              <a:gd name="connsiteX1" fmla="*/ 2349500 w 5715042"/>
              <a:gd name="connsiteY1" fmla="*/ 0 h 3314700"/>
              <a:gd name="connsiteX2" fmla="*/ 3340100 w 5715042"/>
              <a:gd name="connsiteY2" fmla="*/ 12700 h 3314700"/>
              <a:gd name="connsiteX3" fmla="*/ 3365500 w 5715042"/>
              <a:gd name="connsiteY3" fmla="*/ 50800 h 3314700"/>
              <a:gd name="connsiteX4" fmla="*/ 3403600 w 5715042"/>
              <a:gd name="connsiteY4" fmla="*/ 76200 h 3314700"/>
              <a:gd name="connsiteX5" fmla="*/ 3441700 w 5715042"/>
              <a:gd name="connsiteY5" fmla="*/ 88900 h 3314700"/>
              <a:gd name="connsiteX6" fmla="*/ 3530600 w 5715042"/>
              <a:gd name="connsiteY6" fmla="*/ 114300 h 3314700"/>
              <a:gd name="connsiteX7" fmla="*/ 3517900 w 5715042"/>
              <a:gd name="connsiteY7" fmla="*/ 215900 h 3314700"/>
              <a:gd name="connsiteX8" fmla="*/ 3505200 w 5715042"/>
              <a:gd name="connsiteY8" fmla="*/ 254000 h 3314700"/>
              <a:gd name="connsiteX9" fmla="*/ 3543300 w 5715042"/>
              <a:gd name="connsiteY9" fmla="*/ 266700 h 3314700"/>
              <a:gd name="connsiteX10" fmla="*/ 3619500 w 5715042"/>
              <a:gd name="connsiteY10" fmla="*/ 241300 h 3314700"/>
              <a:gd name="connsiteX11" fmla="*/ 3657600 w 5715042"/>
              <a:gd name="connsiteY11" fmla="*/ 228600 h 3314700"/>
              <a:gd name="connsiteX12" fmla="*/ 3683000 w 5715042"/>
              <a:gd name="connsiteY12" fmla="*/ 749300 h 3314700"/>
              <a:gd name="connsiteX13" fmla="*/ 3771900 w 5715042"/>
              <a:gd name="connsiteY13" fmla="*/ 863600 h 3314700"/>
              <a:gd name="connsiteX14" fmla="*/ 3810000 w 5715042"/>
              <a:gd name="connsiteY14" fmla="*/ 889000 h 3314700"/>
              <a:gd name="connsiteX15" fmla="*/ 3848100 w 5715042"/>
              <a:gd name="connsiteY15" fmla="*/ 838200 h 3314700"/>
              <a:gd name="connsiteX16" fmla="*/ 3898900 w 5715042"/>
              <a:gd name="connsiteY16" fmla="*/ 571500 h 3314700"/>
              <a:gd name="connsiteX17" fmla="*/ 3924300 w 5715042"/>
              <a:gd name="connsiteY17" fmla="*/ 609600 h 3314700"/>
              <a:gd name="connsiteX18" fmla="*/ 3937000 w 5715042"/>
              <a:gd name="connsiteY18" fmla="*/ 660400 h 3314700"/>
              <a:gd name="connsiteX19" fmla="*/ 3962400 w 5715042"/>
              <a:gd name="connsiteY19" fmla="*/ 876300 h 3314700"/>
              <a:gd name="connsiteX20" fmla="*/ 3975100 w 5715042"/>
              <a:gd name="connsiteY20" fmla="*/ 965200 h 3314700"/>
              <a:gd name="connsiteX21" fmla="*/ 4000500 w 5715042"/>
              <a:gd name="connsiteY21" fmla="*/ 1092200 h 3314700"/>
              <a:gd name="connsiteX22" fmla="*/ 4025900 w 5715042"/>
              <a:gd name="connsiteY22" fmla="*/ 1155700 h 3314700"/>
              <a:gd name="connsiteX23" fmla="*/ 4038600 w 5715042"/>
              <a:gd name="connsiteY23" fmla="*/ 1409700 h 3314700"/>
              <a:gd name="connsiteX24" fmla="*/ 4127500 w 5715042"/>
              <a:gd name="connsiteY24" fmla="*/ 1498600 h 3314700"/>
              <a:gd name="connsiteX25" fmla="*/ 4203700 w 5715042"/>
              <a:gd name="connsiteY25" fmla="*/ 1549400 h 3314700"/>
              <a:gd name="connsiteX26" fmla="*/ 4292600 w 5715042"/>
              <a:gd name="connsiteY26" fmla="*/ 1600200 h 3314700"/>
              <a:gd name="connsiteX27" fmla="*/ 4330700 w 5715042"/>
              <a:gd name="connsiteY27" fmla="*/ 1638300 h 3314700"/>
              <a:gd name="connsiteX28" fmla="*/ 4368800 w 5715042"/>
              <a:gd name="connsiteY28" fmla="*/ 1663700 h 3314700"/>
              <a:gd name="connsiteX29" fmla="*/ 4406900 w 5715042"/>
              <a:gd name="connsiteY29" fmla="*/ 1701800 h 3314700"/>
              <a:gd name="connsiteX30" fmla="*/ 4521200 w 5715042"/>
              <a:gd name="connsiteY30" fmla="*/ 1765300 h 3314700"/>
              <a:gd name="connsiteX31" fmla="*/ 4635500 w 5715042"/>
              <a:gd name="connsiteY31" fmla="*/ 1854200 h 3314700"/>
              <a:gd name="connsiteX32" fmla="*/ 4673600 w 5715042"/>
              <a:gd name="connsiteY32" fmla="*/ 1879600 h 3314700"/>
              <a:gd name="connsiteX33" fmla="*/ 4800600 w 5715042"/>
              <a:gd name="connsiteY33" fmla="*/ 1917700 h 3314700"/>
              <a:gd name="connsiteX34" fmla="*/ 4876800 w 5715042"/>
              <a:gd name="connsiteY34" fmla="*/ 1955800 h 3314700"/>
              <a:gd name="connsiteX35" fmla="*/ 5003800 w 5715042"/>
              <a:gd name="connsiteY35" fmla="*/ 2019300 h 3314700"/>
              <a:gd name="connsiteX36" fmla="*/ 5092700 w 5715042"/>
              <a:gd name="connsiteY36" fmla="*/ 2057400 h 3314700"/>
              <a:gd name="connsiteX37" fmla="*/ 5130800 w 5715042"/>
              <a:gd name="connsiteY37" fmla="*/ 2082800 h 3314700"/>
              <a:gd name="connsiteX38" fmla="*/ 5219700 w 5715042"/>
              <a:gd name="connsiteY38" fmla="*/ 2108200 h 3314700"/>
              <a:gd name="connsiteX39" fmla="*/ 5334000 w 5715042"/>
              <a:gd name="connsiteY39" fmla="*/ 2159000 h 3314700"/>
              <a:gd name="connsiteX40" fmla="*/ 5372100 w 5715042"/>
              <a:gd name="connsiteY40" fmla="*/ 2171700 h 3314700"/>
              <a:gd name="connsiteX41" fmla="*/ 5410200 w 5715042"/>
              <a:gd name="connsiteY41" fmla="*/ 2209800 h 3314700"/>
              <a:gd name="connsiteX42" fmla="*/ 5448300 w 5715042"/>
              <a:gd name="connsiteY42" fmla="*/ 2222500 h 3314700"/>
              <a:gd name="connsiteX43" fmla="*/ 5486400 w 5715042"/>
              <a:gd name="connsiteY43" fmla="*/ 2247900 h 3314700"/>
              <a:gd name="connsiteX44" fmla="*/ 5524500 w 5715042"/>
              <a:gd name="connsiteY44" fmla="*/ 2260600 h 3314700"/>
              <a:gd name="connsiteX45" fmla="*/ 5562600 w 5715042"/>
              <a:gd name="connsiteY45" fmla="*/ 2286000 h 3314700"/>
              <a:gd name="connsiteX46" fmla="*/ 5600700 w 5715042"/>
              <a:gd name="connsiteY46" fmla="*/ 2298700 h 3314700"/>
              <a:gd name="connsiteX47" fmla="*/ 5676900 w 5715042"/>
              <a:gd name="connsiteY47" fmla="*/ 2349500 h 3314700"/>
              <a:gd name="connsiteX48" fmla="*/ 5715000 w 5715042"/>
              <a:gd name="connsiteY48" fmla="*/ 2501900 h 3314700"/>
              <a:gd name="connsiteX49" fmla="*/ 5676900 w 5715042"/>
              <a:gd name="connsiteY49" fmla="*/ 2768600 h 3314700"/>
              <a:gd name="connsiteX50" fmla="*/ 5638800 w 5715042"/>
              <a:gd name="connsiteY50" fmla="*/ 2806700 h 3314700"/>
              <a:gd name="connsiteX51" fmla="*/ 5575300 w 5715042"/>
              <a:gd name="connsiteY51" fmla="*/ 2921000 h 3314700"/>
              <a:gd name="connsiteX52" fmla="*/ 5511800 w 5715042"/>
              <a:gd name="connsiteY52" fmla="*/ 2971800 h 3314700"/>
              <a:gd name="connsiteX53" fmla="*/ 5435600 w 5715042"/>
              <a:gd name="connsiteY53" fmla="*/ 3022600 h 3314700"/>
              <a:gd name="connsiteX54" fmla="*/ 5397500 w 5715042"/>
              <a:gd name="connsiteY54" fmla="*/ 3035300 h 3314700"/>
              <a:gd name="connsiteX55" fmla="*/ 5359400 w 5715042"/>
              <a:gd name="connsiteY55" fmla="*/ 3060700 h 3314700"/>
              <a:gd name="connsiteX56" fmla="*/ 5308600 w 5715042"/>
              <a:gd name="connsiteY56" fmla="*/ 3073400 h 3314700"/>
              <a:gd name="connsiteX57" fmla="*/ 5270500 w 5715042"/>
              <a:gd name="connsiteY57" fmla="*/ 3086100 h 3314700"/>
              <a:gd name="connsiteX58" fmla="*/ 5219700 w 5715042"/>
              <a:gd name="connsiteY58" fmla="*/ 3098800 h 3314700"/>
              <a:gd name="connsiteX59" fmla="*/ 5118100 w 5715042"/>
              <a:gd name="connsiteY59" fmla="*/ 3136900 h 3314700"/>
              <a:gd name="connsiteX60" fmla="*/ 5067300 w 5715042"/>
              <a:gd name="connsiteY60" fmla="*/ 3149600 h 3314700"/>
              <a:gd name="connsiteX61" fmla="*/ 4749800 w 5715042"/>
              <a:gd name="connsiteY61" fmla="*/ 3225800 h 3314700"/>
              <a:gd name="connsiteX62" fmla="*/ 4356100 w 5715042"/>
              <a:gd name="connsiteY62" fmla="*/ 3238500 h 3314700"/>
              <a:gd name="connsiteX63" fmla="*/ 4203700 w 5715042"/>
              <a:gd name="connsiteY63" fmla="*/ 3251200 h 3314700"/>
              <a:gd name="connsiteX64" fmla="*/ 4076700 w 5715042"/>
              <a:gd name="connsiteY64" fmla="*/ 3276600 h 3314700"/>
              <a:gd name="connsiteX65" fmla="*/ 3810000 w 5715042"/>
              <a:gd name="connsiteY65" fmla="*/ 3289300 h 3314700"/>
              <a:gd name="connsiteX66" fmla="*/ 2768600 w 5715042"/>
              <a:gd name="connsiteY66" fmla="*/ 3314700 h 3314700"/>
              <a:gd name="connsiteX67" fmla="*/ 1498600 w 5715042"/>
              <a:gd name="connsiteY67" fmla="*/ 3289300 h 3314700"/>
              <a:gd name="connsiteX68" fmla="*/ 1397000 w 5715042"/>
              <a:gd name="connsiteY68" fmla="*/ 3276600 h 3314700"/>
              <a:gd name="connsiteX69" fmla="*/ 1219200 w 5715042"/>
              <a:gd name="connsiteY69" fmla="*/ 3238500 h 3314700"/>
              <a:gd name="connsiteX70" fmla="*/ 1155700 w 5715042"/>
              <a:gd name="connsiteY70" fmla="*/ 3225800 h 3314700"/>
              <a:gd name="connsiteX71" fmla="*/ 1003300 w 5715042"/>
              <a:gd name="connsiteY71" fmla="*/ 3200400 h 3314700"/>
              <a:gd name="connsiteX72" fmla="*/ 952500 w 5715042"/>
              <a:gd name="connsiteY72" fmla="*/ 3175000 h 3314700"/>
              <a:gd name="connsiteX73" fmla="*/ 838200 w 5715042"/>
              <a:gd name="connsiteY73" fmla="*/ 3149600 h 3314700"/>
              <a:gd name="connsiteX74" fmla="*/ 749300 w 5715042"/>
              <a:gd name="connsiteY74" fmla="*/ 3124200 h 3314700"/>
              <a:gd name="connsiteX75" fmla="*/ 698500 w 5715042"/>
              <a:gd name="connsiteY75" fmla="*/ 3086100 h 3314700"/>
              <a:gd name="connsiteX76" fmla="*/ 660400 w 5715042"/>
              <a:gd name="connsiteY76" fmla="*/ 3073400 h 3314700"/>
              <a:gd name="connsiteX77" fmla="*/ 596900 w 5715042"/>
              <a:gd name="connsiteY77" fmla="*/ 3048000 h 3314700"/>
              <a:gd name="connsiteX78" fmla="*/ 520700 w 5715042"/>
              <a:gd name="connsiteY78" fmla="*/ 2997200 h 3314700"/>
              <a:gd name="connsiteX79" fmla="*/ 482600 w 5715042"/>
              <a:gd name="connsiteY79" fmla="*/ 2984500 h 3314700"/>
              <a:gd name="connsiteX80" fmla="*/ 444500 w 5715042"/>
              <a:gd name="connsiteY80" fmla="*/ 2959100 h 3314700"/>
              <a:gd name="connsiteX81" fmla="*/ 393700 w 5715042"/>
              <a:gd name="connsiteY81" fmla="*/ 2933700 h 3314700"/>
              <a:gd name="connsiteX82" fmla="*/ 355600 w 5715042"/>
              <a:gd name="connsiteY82" fmla="*/ 2908300 h 3314700"/>
              <a:gd name="connsiteX83" fmla="*/ 304800 w 5715042"/>
              <a:gd name="connsiteY83" fmla="*/ 2882900 h 3314700"/>
              <a:gd name="connsiteX84" fmla="*/ 203200 w 5715042"/>
              <a:gd name="connsiteY84" fmla="*/ 2781300 h 3314700"/>
              <a:gd name="connsiteX85" fmla="*/ 127000 w 5715042"/>
              <a:gd name="connsiteY85" fmla="*/ 2730500 h 3314700"/>
              <a:gd name="connsiteX86" fmla="*/ 76200 w 5715042"/>
              <a:gd name="connsiteY86" fmla="*/ 2654300 h 3314700"/>
              <a:gd name="connsiteX87" fmla="*/ 25400 w 5715042"/>
              <a:gd name="connsiteY87" fmla="*/ 2552700 h 3314700"/>
              <a:gd name="connsiteX88" fmla="*/ 0 w 5715042"/>
              <a:gd name="connsiteY88" fmla="*/ 2463800 h 3314700"/>
              <a:gd name="connsiteX89" fmla="*/ 12700 w 5715042"/>
              <a:gd name="connsiteY89" fmla="*/ 2387600 h 3314700"/>
              <a:gd name="connsiteX90" fmla="*/ 50800 w 5715042"/>
              <a:gd name="connsiteY90" fmla="*/ 2349500 h 3314700"/>
              <a:gd name="connsiteX91" fmla="*/ 88900 w 5715042"/>
              <a:gd name="connsiteY91" fmla="*/ 2336800 h 3314700"/>
              <a:gd name="connsiteX92" fmla="*/ 139700 w 5715042"/>
              <a:gd name="connsiteY92" fmla="*/ 2298700 h 3314700"/>
              <a:gd name="connsiteX93" fmla="*/ 292100 w 5715042"/>
              <a:gd name="connsiteY93" fmla="*/ 2235200 h 3314700"/>
              <a:gd name="connsiteX94" fmla="*/ 368300 w 5715042"/>
              <a:gd name="connsiteY94" fmla="*/ 2209800 h 3314700"/>
              <a:gd name="connsiteX95" fmla="*/ 457200 w 5715042"/>
              <a:gd name="connsiteY95" fmla="*/ 2197100 h 3314700"/>
              <a:gd name="connsiteX96" fmla="*/ 533400 w 5715042"/>
              <a:gd name="connsiteY96" fmla="*/ 2159000 h 3314700"/>
              <a:gd name="connsiteX97" fmla="*/ 622300 w 5715042"/>
              <a:gd name="connsiteY97" fmla="*/ 2120900 h 3314700"/>
              <a:gd name="connsiteX98" fmla="*/ 787400 w 5715042"/>
              <a:gd name="connsiteY98" fmla="*/ 2019300 h 3314700"/>
              <a:gd name="connsiteX99" fmla="*/ 838200 w 5715042"/>
              <a:gd name="connsiteY99" fmla="*/ 1981200 h 3314700"/>
              <a:gd name="connsiteX100" fmla="*/ 927100 w 5715042"/>
              <a:gd name="connsiteY100" fmla="*/ 1943100 h 3314700"/>
              <a:gd name="connsiteX101" fmla="*/ 965200 w 5715042"/>
              <a:gd name="connsiteY101" fmla="*/ 1892300 h 3314700"/>
              <a:gd name="connsiteX102" fmla="*/ 1016000 w 5715042"/>
              <a:gd name="connsiteY102" fmla="*/ 1879600 h 3314700"/>
              <a:gd name="connsiteX103" fmla="*/ 1054100 w 5715042"/>
              <a:gd name="connsiteY103" fmla="*/ 1854200 h 3314700"/>
              <a:gd name="connsiteX104" fmla="*/ 1079500 w 5715042"/>
              <a:gd name="connsiteY104" fmla="*/ 1816100 h 3314700"/>
              <a:gd name="connsiteX105" fmla="*/ 1155700 w 5715042"/>
              <a:gd name="connsiteY105" fmla="*/ 1778000 h 3314700"/>
              <a:gd name="connsiteX106" fmla="*/ 1193800 w 5715042"/>
              <a:gd name="connsiteY106" fmla="*/ 1752600 h 3314700"/>
              <a:gd name="connsiteX107" fmla="*/ 1231900 w 5715042"/>
              <a:gd name="connsiteY107" fmla="*/ 1714500 h 3314700"/>
              <a:gd name="connsiteX108" fmla="*/ 1282700 w 5715042"/>
              <a:gd name="connsiteY108" fmla="*/ 1701800 h 3314700"/>
              <a:gd name="connsiteX109" fmla="*/ 1320800 w 5715042"/>
              <a:gd name="connsiteY109" fmla="*/ 1689100 h 3314700"/>
              <a:gd name="connsiteX110" fmla="*/ 1346200 w 5715042"/>
              <a:gd name="connsiteY110" fmla="*/ 1651000 h 3314700"/>
              <a:gd name="connsiteX111" fmla="*/ 1384300 w 5715042"/>
              <a:gd name="connsiteY111" fmla="*/ 1638300 h 3314700"/>
              <a:gd name="connsiteX112" fmla="*/ 1422400 w 5715042"/>
              <a:gd name="connsiteY112" fmla="*/ 1612900 h 3314700"/>
              <a:gd name="connsiteX113" fmla="*/ 1447800 w 5715042"/>
              <a:gd name="connsiteY113" fmla="*/ 1574800 h 3314700"/>
              <a:gd name="connsiteX114" fmla="*/ 1562100 w 5715042"/>
              <a:gd name="connsiteY114" fmla="*/ 1524000 h 3314700"/>
              <a:gd name="connsiteX115" fmla="*/ 1600200 w 5715042"/>
              <a:gd name="connsiteY115" fmla="*/ 1511300 h 3314700"/>
              <a:gd name="connsiteX116" fmla="*/ 1676400 w 5715042"/>
              <a:gd name="connsiteY116" fmla="*/ 1485900 h 3314700"/>
              <a:gd name="connsiteX117" fmla="*/ 1714500 w 5715042"/>
              <a:gd name="connsiteY117" fmla="*/ 1473200 h 3314700"/>
              <a:gd name="connsiteX118" fmla="*/ 1739900 w 5715042"/>
              <a:gd name="connsiteY118" fmla="*/ 1397000 h 3314700"/>
              <a:gd name="connsiteX119" fmla="*/ 1752600 w 5715042"/>
              <a:gd name="connsiteY119" fmla="*/ 1358900 h 3314700"/>
              <a:gd name="connsiteX120" fmla="*/ 1790700 w 5715042"/>
              <a:gd name="connsiteY120" fmla="*/ 1219200 h 3314700"/>
              <a:gd name="connsiteX121" fmla="*/ 1816100 w 5715042"/>
              <a:gd name="connsiteY121" fmla="*/ 685800 h 3314700"/>
              <a:gd name="connsiteX122" fmla="*/ 1828800 w 5715042"/>
              <a:gd name="connsiteY122" fmla="*/ 546100 h 3314700"/>
              <a:gd name="connsiteX123" fmla="*/ 1866900 w 5715042"/>
              <a:gd name="connsiteY123" fmla="*/ 393700 h 3314700"/>
              <a:gd name="connsiteX124" fmla="*/ 1905000 w 5715042"/>
              <a:gd name="connsiteY124" fmla="*/ 368300 h 3314700"/>
              <a:gd name="connsiteX125" fmla="*/ 1917700 w 5715042"/>
              <a:gd name="connsiteY125" fmla="*/ 330200 h 3314700"/>
              <a:gd name="connsiteX126" fmla="*/ 1955800 w 5715042"/>
              <a:gd name="connsiteY126" fmla="*/ 304800 h 3314700"/>
              <a:gd name="connsiteX127" fmla="*/ 2032000 w 5715042"/>
              <a:gd name="connsiteY127" fmla="*/ 279400 h 3314700"/>
              <a:gd name="connsiteX128" fmla="*/ 2133600 w 5715042"/>
              <a:gd name="connsiteY128" fmla="*/ 254000 h 3314700"/>
              <a:gd name="connsiteX129" fmla="*/ 2197100 w 5715042"/>
              <a:gd name="connsiteY129" fmla="*/ 152400 h 3314700"/>
              <a:gd name="connsiteX130" fmla="*/ 2209800 w 5715042"/>
              <a:gd name="connsiteY130" fmla="*/ 114300 h 3314700"/>
              <a:gd name="connsiteX131" fmla="*/ 2222500 w 5715042"/>
              <a:gd name="connsiteY131" fmla="*/ 76200 h 3314700"/>
              <a:gd name="connsiteX132" fmla="*/ 2298700 w 5715042"/>
              <a:gd name="connsiteY132" fmla="*/ 25400 h 3314700"/>
              <a:gd name="connsiteX133" fmla="*/ 2349500 w 5715042"/>
              <a:gd name="connsiteY133" fmla="*/ 0 h 3314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5715042" h="3314700">
                <a:moveTo>
                  <a:pt x="2349500" y="0"/>
                </a:moveTo>
                <a:lnTo>
                  <a:pt x="2349500" y="0"/>
                </a:lnTo>
                <a:lnTo>
                  <a:pt x="3340100" y="12700"/>
                </a:lnTo>
                <a:cubicBezTo>
                  <a:pt x="3355344" y="13462"/>
                  <a:pt x="3354707" y="40007"/>
                  <a:pt x="3365500" y="50800"/>
                </a:cubicBezTo>
                <a:cubicBezTo>
                  <a:pt x="3376293" y="61593"/>
                  <a:pt x="3389948" y="69374"/>
                  <a:pt x="3403600" y="76200"/>
                </a:cubicBezTo>
                <a:cubicBezTo>
                  <a:pt x="3415574" y="82187"/>
                  <a:pt x="3428878" y="85053"/>
                  <a:pt x="3441700" y="88900"/>
                </a:cubicBezTo>
                <a:cubicBezTo>
                  <a:pt x="3471219" y="97756"/>
                  <a:pt x="3500967" y="105833"/>
                  <a:pt x="3530600" y="114300"/>
                </a:cubicBezTo>
                <a:cubicBezTo>
                  <a:pt x="3526367" y="148167"/>
                  <a:pt x="3524005" y="182320"/>
                  <a:pt x="3517900" y="215900"/>
                </a:cubicBezTo>
                <a:cubicBezTo>
                  <a:pt x="3515505" y="229071"/>
                  <a:pt x="3499213" y="242026"/>
                  <a:pt x="3505200" y="254000"/>
                </a:cubicBezTo>
                <a:cubicBezTo>
                  <a:pt x="3511187" y="265974"/>
                  <a:pt x="3530600" y="262467"/>
                  <a:pt x="3543300" y="266700"/>
                </a:cubicBezTo>
                <a:lnTo>
                  <a:pt x="3619500" y="241300"/>
                </a:lnTo>
                <a:lnTo>
                  <a:pt x="3657600" y="228600"/>
                </a:lnTo>
                <a:cubicBezTo>
                  <a:pt x="3726655" y="435764"/>
                  <a:pt x="3604237" y="56185"/>
                  <a:pt x="3683000" y="749300"/>
                </a:cubicBezTo>
                <a:cubicBezTo>
                  <a:pt x="3685962" y="775369"/>
                  <a:pt x="3746221" y="842201"/>
                  <a:pt x="3771900" y="863600"/>
                </a:cubicBezTo>
                <a:cubicBezTo>
                  <a:pt x="3783626" y="873371"/>
                  <a:pt x="3797300" y="880533"/>
                  <a:pt x="3810000" y="889000"/>
                </a:cubicBezTo>
                <a:cubicBezTo>
                  <a:pt x="3822700" y="872067"/>
                  <a:pt x="3844881" y="859121"/>
                  <a:pt x="3848100" y="838200"/>
                </a:cubicBezTo>
                <a:cubicBezTo>
                  <a:pt x="3891594" y="555489"/>
                  <a:pt x="3768020" y="527873"/>
                  <a:pt x="3898900" y="571500"/>
                </a:cubicBezTo>
                <a:cubicBezTo>
                  <a:pt x="3907367" y="584200"/>
                  <a:pt x="3918287" y="595571"/>
                  <a:pt x="3924300" y="609600"/>
                </a:cubicBezTo>
                <a:cubicBezTo>
                  <a:pt x="3931176" y="625643"/>
                  <a:pt x="3933577" y="643284"/>
                  <a:pt x="3937000" y="660400"/>
                </a:cubicBezTo>
                <a:cubicBezTo>
                  <a:pt x="3956429" y="757546"/>
                  <a:pt x="3949108" y="756672"/>
                  <a:pt x="3962400" y="876300"/>
                </a:cubicBezTo>
                <a:cubicBezTo>
                  <a:pt x="3965706" y="906051"/>
                  <a:pt x="3970548" y="935614"/>
                  <a:pt x="3975100" y="965200"/>
                </a:cubicBezTo>
                <a:cubicBezTo>
                  <a:pt x="3980460" y="1000037"/>
                  <a:pt x="3988475" y="1056126"/>
                  <a:pt x="4000500" y="1092200"/>
                </a:cubicBezTo>
                <a:cubicBezTo>
                  <a:pt x="4007709" y="1113827"/>
                  <a:pt x="4017433" y="1134533"/>
                  <a:pt x="4025900" y="1155700"/>
                </a:cubicBezTo>
                <a:cubicBezTo>
                  <a:pt x="4030133" y="1240367"/>
                  <a:pt x="4022591" y="1326453"/>
                  <a:pt x="4038600" y="1409700"/>
                </a:cubicBezTo>
                <a:cubicBezTo>
                  <a:pt x="4057757" y="1509316"/>
                  <a:pt x="4077572" y="1470862"/>
                  <a:pt x="4127500" y="1498600"/>
                </a:cubicBezTo>
                <a:cubicBezTo>
                  <a:pt x="4154185" y="1513425"/>
                  <a:pt x="4176396" y="1535748"/>
                  <a:pt x="4203700" y="1549400"/>
                </a:cubicBezTo>
                <a:cubicBezTo>
                  <a:pt x="4234754" y="1564927"/>
                  <a:pt x="4265674" y="1577761"/>
                  <a:pt x="4292600" y="1600200"/>
                </a:cubicBezTo>
                <a:cubicBezTo>
                  <a:pt x="4306398" y="1611698"/>
                  <a:pt x="4316902" y="1626802"/>
                  <a:pt x="4330700" y="1638300"/>
                </a:cubicBezTo>
                <a:cubicBezTo>
                  <a:pt x="4342426" y="1648071"/>
                  <a:pt x="4357074" y="1653929"/>
                  <a:pt x="4368800" y="1663700"/>
                </a:cubicBezTo>
                <a:cubicBezTo>
                  <a:pt x="4382598" y="1675198"/>
                  <a:pt x="4391956" y="1691837"/>
                  <a:pt x="4406900" y="1701800"/>
                </a:cubicBezTo>
                <a:cubicBezTo>
                  <a:pt x="4502720" y="1765680"/>
                  <a:pt x="4368279" y="1612379"/>
                  <a:pt x="4521200" y="1765300"/>
                </a:cubicBezTo>
                <a:cubicBezTo>
                  <a:pt x="4580886" y="1824986"/>
                  <a:pt x="4544356" y="1793437"/>
                  <a:pt x="4635500" y="1854200"/>
                </a:cubicBezTo>
                <a:cubicBezTo>
                  <a:pt x="4648200" y="1862667"/>
                  <a:pt x="4658792" y="1875898"/>
                  <a:pt x="4673600" y="1879600"/>
                </a:cubicBezTo>
                <a:cubicBezTo>
                  <a:pt x="4701997" y="1886699"/>
                  <a:pt x="4782048" y="1905332"/>
                  <a:pt x="4800600" y="1917700"/>
                </a:cubicBezTo>
                <a:cubicBezTo>
                  <a:pt x="4969740" y="2030460"/>
                  <a:pt x="4719059" y="1868166"/>
                  <a:pt x="4876800" y="1955800"/>
                </a:cubicBezTo>
                <a:cubicBezTo>
                  <a:pt x="5000513" y="2024530"/>
                  <a:pt x="4904522" y="1994480"/>
                  <a:pt x="5003800" y="2019300"/>
                </a:cubicBezTo>
                <a:cubicBezTo>
                  <a:pt x="5099452" y="2083068"/>
                  <a:pt x="4977886" y="2008194"/>
                  <a:pt x="5092700" y="2057400"/>
                </a:cubicBezTo>
                <a:cubicBezTo>
                  <a:pt x="5106729" y="2063413"/>
                  <a:pt x="5117148" y="2075974"/>
                  <a:pt x="5130800" y="2082800"/>
                </a:cubicBezTo>
                <a:cubicBezTo>
                  <a:pt x="5149020" y="2091910"/>
                  <a:pt x="5203424" y="2104131"/>
                  <a:pt x="5219700" y="2108200"/>
                </a:cubicBezTo>
                <a:cubicBezTo>
                  <a:pt x="5280077" y="2148452"/>
                  <a:pt x="5243320" y="2128773"/>
                  <a:pt x="5334000" y="2159000"/>
                </a:cubicBezTo>
                <a:lnTo>
                  <a:pt x="5372100" y="2171700"/>
                </a:lnTo>
                <a:cubicBezTo>
                  <a:pt x="5384800" y="2184400"/>
                  <a:pt x="5395256" y="2199837"/>
                  <a:pt x="5410200" y="2209800"/>
                </a:cubicBezTo>
                <a:cubicBezTo>
                  <a:pt x="5421339" y="2217226"/>
                  <a:pt x="5436326" y="2216513"/>
                  <a:pt x="5448300" y="2222500"/>
                </a:cubicBezTo>
                <a:cubicBezTo>
                  <a:pt x="5461952" y="2229326"/>
                  <a:pt x="5472748" y="2241074"/>
                  <a:pt x="5486400" y="2247900"/>
                </a:cubicBezTo>
                <a:cubicBezTo>
                  <a:pt x="5498374" y="2253887"/>
                  <a:pt x="5512526" y="2254613"/>
                  <a:pt x="5524500" y="2260600"/>
                </a:cubicBezTo>
                <a:cubicBezTo>
                  <a:pt x="5538152" y="2267426"/>
                  <a:pt x="5548948" y="2279174"/>
                  <a:pt x="5562600" y="2286000"/>
                </a:cubicBezTo>
                <a:cubicBezTo>
                  <a:pt x="5574574" y="2291987"/>
                  <a:pt x="5588998" y="2292199"/>
                  <a:pt x="5600700" y="2298700"/>
                </a:cubicBezTo>
                <a:cubicBezTo>
                  <a:pt x="5627385" y="2313525"/>
                  <a:pt x="5676900" y="2349500"/>
                  <a:pt x="5676900" y="2349500"/>
                </a:cubicBezTo>
                <a:cubicBezTo>
                  <a:pt x="5717836" y="2410904"/>
                  <a:pt x="5715000" y="2394008"/>
                  <a:pt x="5715000" y="2501900"/>
                </a:cubicBezTo>
                <a:cubicBezTo>
                  <a:pt x="5715000" y="2502446"/>
                  <a:pt x="5705961" y="2739539"/>
                  <a:pt x="5676900" y="2768600"/>
                </a:cubicBezTo>
                <a:lnTo>
                  <a:pt x="5638800" y="2806700"/>
                </a:lnTo>
                <a:cubicBezTo>
                  <a:pt x="5621703" y="2857990"/>
                  <a:pt x="5621538" y="2869624"/>
                  <a:pt x="5575300" y="2921000"/>
                </a:cubicBezTo>
                <a:cubicBezTo>
                  <a:pt x="5557167" y="2941148"/>
                  <a:pt x="5533722" y="2955857"/>
                  <a:pt x="5511800" y="2971800"/>
                </a:cubicBezTo>
                <a:cubicBezTo>
                  <a:pt x="5487112" y="2989755"/>
                  <a:pt x="5464560" y="3012947"/>
                  <a:pt x="5435600" y="3022600"/>
                </a:cubicBezTo>
                <a:cubicBezTo>
                  <a:pt x="5422900" y="3026833"/>
                  <a:pt x="5409474" y="3029313"/>
                  <a:pt x="5397500" y="3035300"/>
                </a:cubicBezTo>
                <a:cubicBezTo>
                  <a:pt x="5383848" y="3042126"/>
                  <a:pt x="5373429" y="3054687"/>
                  <a:pt x="5359400" y="3060700"/>
                </a:cubicBezTo>
                <a:cubicBezTo>
                  <a:pt x="5343357" y="3067576"/>
                  <a:pt x="5325383" y="3068605"/>
                  <a:pt x="5308600" y="3073400"/>
                </a:cubicBezTo>
                <a:cubicBezTo>
                  <a:pt x="5295728" y="3077078"/>
                  <a:pt x="5283372" y="3082422"/>
                  <a:pt x="5270500" y="3086100"/>
                </a:cubicBezTo>
                <a:cubicBezTo>
                  <a:pt x="5253717" y="3090895"/>
                  <a:pt x="5236259" y="3093280"/>
                  <a:pt x="5219700" y="3098800"/>
                </a:cubicBezTo>
                <a:cubicBezTo>
                  <a:pt x="5185386" y="3110238"/>
                  <a:pt x="5152414" y="3125462"/>
                  <a:pt x="5118100" y="3136900"/>
                </a:cubicBezTo>
                <a:cubicBezTo>
                  <a:pt x="5101541" y="3142420"/>
                  <a:pt x="5083859" y="3144080"/>
                  <a:pt x="5067300" y="3149600"/>
                </a:cubicBezTo>
                <a:cubicBezTo>
                  <a:pt x="4933372" y="3194243"/>
                  <a:pt x="4928385" y="3220039"/>
                  <a:pt x="4749800" y="3225800"/>
                </a:cubicBezTo>
                <a:lnTo>
                  <a:pt x="4356100" y="3238500"/>
                </a:lnTo>
                <a:cubicBezTo>
                  <a:pt x="4305300" y="3242733"/>
                  <a:pt x="4254209" y="3244312"/>
                  <a:pt x="4203700" y="3251200"/>
                </a:cubicBezTo>
                <a:cubicBezTo>
                  <a:pt x="4160924" y="3257033"/>
                  <a:pt x="4119671" y="3272442"/>
                  <a:pt x="4076700" y="3276600"/>
                </a:cubicBezTo>
                <a:cubicBezTo>
                  <a:pt x="3988113" y="3285173"/>
                  <a:pt x="3898942" y="3286066"/>
                  <a:pt x="3810000" y="3289300"/>
                </a:cubicBezTo>
                <a:cubicBezTo>
                  <a:pt x="3459271" y="3302054"/>
                  <a:pt x="3120989" y="3307359"/>
                  <a:pt x="2768600" y="3314700"/>
                </a:cubicBezTo>
                <a:cubicBezTo>
                  <a:pt x="2486976" y="3311347"/>
                  <a:pt x="1893944" y="3322245"/>
                  <a:pt x="1498600" y="3289300"/>
                </a:cubicBezTo>
                <a:cubicBezTo>
                  <a:pt x="1464588" y="3286466"/>
                  <a:pt x="1430580" y="3282705"/>
                  <a:pt x="1397000" y="3276600"/>
                </a:cubicBezTo>
                <a:cubicBezTo>
                  <a:pt x="1337366" y="3265757"/>
                  <a:pt x="1278512" y="3250987"/>
                  <a:pt x="1219200" y="3238500"/>
                </a:cubicBezTo>
                <a:cubicBezTo>
                  <a:pt x="1198077" y="3234053"/>
                  <a:pt x="1176992" y="3229349"/>
                  <a:pt x="1155700" y="3225800"/>
                </a:cubicBezTo>
                <a:lnTo>
                  <a:pt x="1003300" y="3200400"/>
                </a:lnTo>
                <a:cubicBezTo>
                  <a:pt x="986367" y="3191933"/>
                  <a:pt x="970227" y="3181647"/>
                  <a:pt x="952500" y="3175000"/>
                </a:cubicBezTo>
                <a:cubicBezTo>
                  <a:pt x="929974" y="3166553"/>
                  <a:pt x="857951" y="3153989"/>
                  <a:pt x="838200" y="3149600"/>
                </a:cubicBezTo>
                <a:cubicBezTo>
                  <a:pt x="790360" y="3138969"/>
                  <a:pt x="791728" y="3138343"/>
                  <a:pt x="749300" y="3124200"/>
                </a:cubicBezTo>
                <a:cubicBezTo>
                  <a:pt x="732367" y="3111500"/>
                  <a:pt x="716878" y="3096602"/>
                  <a:pt x="698500" y="3086100"/>
                </a:cubicBezTo>
                <a:cubicBezTo>
                  <a:pt x="686877" y="3079458"/>
                  <a:pt x="672935" y="3078100"/>
                  <a:pt x="660400" y="3073400"/>
                </a:cubicBezTo>
                <a:cubicBezTo>
                  <a:pt x="639054" y="3065395"/>
                  <a:pt x="616914" y="3058916"/>
                  <a:pt x="596900" y="3048000"/>
                </a:cubicBezTo>
                <a:cubicBezTo>
                  <a:pt x="570100" y="3033382"/>
                  <a:pt x="549660" y="3006853"/>
                  <a:pt x="520700" y="2997200"/>
                </a:cubicBezTo>
                <a:cubicBezTo>
                  <a:pt x="508000" y="2992967"/>
                  <a:pt x="494574" y="2990487"/>
                  <a:pt x="482600" y="2984500"/>
                </a:cubicBezTo>
                <a:cubicBezTo>
                  <a:pt x="468948" y="2977674"/>
                  <a:pt x="457752" y="2966673"/>
                  <a:pt x="444500" y="2959100"/>
                </a:cubicBezTo>
                <a:cubicBezTo>
                  <a:pt x="428062" y="2949707"/>
                  <a:pt x="410138" y="2943093"/>
                  <a:pt x="393700" y="2933700"/>
                </a:cubicBezTo>
                <a:cubicBezTo>
                  <a:pt x="380448" y="2926127"/>
                  <a:pt x="368852" y="2915873"/>
                  <a:pt x="355600" y="2908300"/>
                </a:cubicBezTo>
                <a:cubicBezTo>
                  <a:pt x="339162" y="2898907"/>
                  <a:pt x="319344" y="2895020"/>
                  <a:pt x="304800" y="2882900"/>
                </a:cubicBezTo>
                <a:cubicBezTo>
                  <a:pt x="268006" y="2852239"/>
                  <a:pt x="243051" y="2807867"/>
                  <a:pt x="203200" y="2781300"/>
                </a:cubicBezTo>
                <a:lnTo>
                  <a:pt x="127000" y="2730500"/>
                </a:lnTo>
                <a:cubicBezTo>
                  <a:pt x="110067" y="2705100"/>
                  <a:pt x="89852" y="2681604"/>
                  <a:pt x="76200" y="2654300"/>
                </a:cubicBezTo>
                <a:cubicBezTo>
                  <a:pt x="4865" y="2511631"/>
                  <a:pt x="138852" y="2703970"/>
                  <a:pt x="25400" y="2552700"/>
                </a:cubicBezTo>
                <a:cubicBezTo>
                  <a:pt x="19411" y="2534733"/>
                  <a:pt x="0" y="2479747"/>
                  <a:pt x="0" y="2463800"/>
                </a:cubicBezTo>
                <a:cubicBezTo>
                  <a:pt x="0" y="2438050"/>
                  <a:pt x="2242" y="2411131"/>
                  <a:pt x="12700" y="2387600"/>
                </a:cubicBezTo>
                <a:cubicBezTo>
                  <a:pt x="19994" y="2371187"/>
                  <a:pt x="35856" y="2359463"/>
                  <a:pt x="50800" y="2349500"/>
                </a:cubicBezTo>
                <a:cubicBezTo>
                  <a:pt x="61939" y="2342074"/>
                  <a:pt x="76200" y="2341033"/>
                  <a:pt x="88900" y="2336800"/>
                </a:cubicBezTo>
                <a:cubicBezTo>
                  <a:pt x="105833" y="2324100"/>
                  <a:pt x="121417" y="2309365"/>
                  <a:pt x="139700" y="2298700"/>
                </a:cubicBezTo>
                <a:cubicBezTo>
                  <a:pt x="255947" y="2230889"/>
                  <a:pt x="205011" y="2261327"/>
                  <a:pt x="292100" y="2235200"/>
                </a:cubicBezTo>
                <a:cubicBezTo>
                  <a:pt x="317745" y="2227507"/>
                  <a:pt x="342212" y="2215820"/>
                  <a:pt x="368300" y="2209800"/>
                </a:cubicBezTo>
                <a:cubicBezTo>
                  <a:pt x="397468" y="2203069"/>
                  <a:pt x="427567" y="2201333"/>
                  <a:pt x="457200" y="2197100"/>
                </a:cubicBezTo>
                <a:cubicBezTo>
                  <a:pt x="527054" y="2173815"/>
                  <a:pt x="464466" y="2198391"/>
                  <a:pt x="533400" y="2159000"/>
                </a:cubicBezTo>
                <a:cubicBezTo>
                  <a:pt x="577342" y="2133891"/>
                  <a:pt x="579556" y="2135148"/>
                  <a:pt x="622300" y="2120900"/>
                </a:cubicBezTo>
                <a:cubicBezTo>
                  <a:pt x="750378" y="2021284"/>
                  <a:pt x="689774" y="2043707"/>
                  <a:pt x="787400" y="2019300"/>
                </a:cubicBezTo>
                <a:cubicBezTo>
                  <a:pt x="804333" y="2006600"/>
                  <a:pt x="820251" y="1992418"/>
                  <a:pt x="838200" y="1981200"/>
                </a:cubicBezTo>
                <a:cubicBezTo>
                  <a:pt x="874071" y="1958781"/>
                  <a:pt x="890063" y="1955446"/>
                  <a:pt x="927100" y="1943100"/>
                </a:cubicBezTo>
                <a:cubicBezTo>
                  <a:pt x="939800" y="1926167"/>
                  <a:pt x="947976" y="1904603"/>
                  <a:pt x="965200" y="1892300"/>
                </a:cubicBezTo>
                <a:cubicBezTo>
                  <a:pt x="979403" y="1882155"/>
                  <a:pt x="999957" y="1886476"/>
                  <a:pt x="1016000" y="1879600"/>
                </a:cubicBezTo>
                <a:cubicBezTo>
                  <a:pt x="1030029" y="1873587"/>
                  <a:pt x="1041400" y="1862667"/>
                  <a:pt x="1054100" y="1854200"/>
                </a:cubicBezTo>
                <a:cubicBezTo>
                  <a:pt x="1062567" y="1841500"/>
                  <a:pt x="1068707" y="1826893"/>
                  <a:pt x="1079500" y="1816100"/>
                </a:cubicBezTo>
                <a:cubicBezTo>
                  <a:pt x="1115896" y="1779704"/>
                  <a:pt x="1114383" y="1798658"/>
                  <a:pt x="1155700" y="1778000"/>
                </a:cubicBezTo>
                <a:cubicBezTo>
                  <a:pt x="1169352" y="1771174"/>
                  <a:pt x="1182074" y="1762371"/>
                  <a:pt x="1193800" y="1752600"/>
                </a:cubicBezTo>
                <a:cubicBezTo>
                  <a:pt x="1207598" y="1741102"/>
                  <a:pt x="1216306" y="1723411"/>
                  <a:pt x="1231900" y="1714500"/>
                </a:cubicBezTo>
                <a:cubicBezTo>
                  <a:pt x="1247055" y="1705840"/>
                  <a:pt x="1265917" y="1706595"/>
                  <a:pt x="1282700" y="1701800"/>
                </a:cubicBezTo>
                <a:cubicBezTo>
                  <a:pt x="1295572" y="1698122"/>
                  <a:pt x="1308100" y="1693333"/>
                  <a:pt x="1320800" y="1689100"/>
                </a:cubicBezTo>
                <a:cubicBezTo>
                  <a:pt x="1329267" y="1676400"/>
                  <a:pt x="1334281" y="1660535"/>
                  <a:pt x="1346200" y="1651000"/>
                </a:cubicBezTo>
                <a:cubicBezTo>
                  <a:pt x="1356653" y="1642637"/>
                  <a:pt x="1372326" y="1644287"/>
                  <a:pt x="1384300" y="1638300"/>
                </a:cubicBezTo>
                <a:cubicBezTo>
                  <a:pt x="1397952" y="1631474"/>
                  <a:pt x="1409700" y="1621367"/>
                  <a:pt x="1422400" y="1612900"/>
                </a:cubicBezTo>
                <a:cubicBezTo>
                  <a:pt x="1430867" y="1600200"/>
                  <a:pt x="1437007" y="1585593"/>
                  <a:pt x="1447800" y="1574800"/>
                </a:cubicBezTo>
                <a:cubicBezTo>
                  <a:pt x="1477989" y="1544611"/>
                  <a:pt x="1524374" y="1536575"/>
                  <a:pt x="1562100" y="1524000"/>
                </a:cubicBezTo>
                <a:lnTo>
                  <a:pt x="1600200" y="1511300"/>
                </a:lnTo>
                <a:lnTo>
                  <a:pt x="1676400" y="1485900"/>
                </a:lnTo>
                <a:lnTo>
                  <a:pt x="1714500" y="1473200"/>
                </a:lnTo>
                <a:lnTo>
                  <a:pt x="1739900" y="1397000"/>
                </a:lnTo>
                <a:cubicBezTo>
                  <a:pt x="1744133" y="1384300"/>
                  <a:pt x="1749353" y="1371887"/>
                  <a:pt x="1752600" y="1358900"/>
                </a:cubicBezTo>
                <a:cubicBezTo>
                  <a:pt x="1772775" y="1278201"/>
                  <a:pt x="1760505" y="1324883"/>
                  <a:pt x="1790700" y="1219200"/>
                </a:cubicBezTo>
                <a:cubicBezTo>
                  <a:pt x="1801435" y="918624"/>
                  <a:pt x="1796996" y="924596"/>
                  <a:pt x="1816100" y="685800"/>
                </a:cubicBezTo>
                <a:cubicBezTo>
                  <a:pt x="1819829" y="639190"/>
                  <a:pt x="1823337" y="592538"/>
                  <a:pt x="1828800" y="546100"/>
                </a:cubicBezTo>
                <a:cubicBezTo>
                  <a:pt x="1830834" y="528810"/>
                  <a:pt x="1849023" y="405618"/>
                  <a:pt x="1866900" y="393700"/>
                </a:cubicBezTo>
                <a:lnTo>
                  <a:pt x="1905000" y="368300"/>
                </a:lnTo>
                <a:cubicBezTo>
                  <a:pt x="1909233" y="355600"/>
                  <a:pt x="1909337" y="340653"/>
                  <a:pt x="1917700" y="330200"/>
                </a:cubicBezTo>
                <a:cubicBezTo>
                  <a:pt x="1927235" y="318281"/>
                  <a:pt x="1941852" y="310999"/>
                  <a:pt x="1955800" y="304800"/>
                </a:cubicBezTo>
                <a:cubicBezTo>
                  <a:pt x="1980266" y="293926"/>
                  <a:pt x="2006600" y="287867"/>
                  <a:pt x="2032000" y="279400"/>
                </a:cubicBezTo>
                <a:cubicBezTo>
                  <a:pt x="2090578" y="259874"/>
                  <a:pt x="2056973" y="269325"/>
                  <a:pt x="2133600" y="254000"/>
                </a:cubicBezTo>
                <a:cubicBezTo>
                  <a:pt x="2193977" y="213748"/>
                  <a:pt x="2166873" y="243080"/>
                  <a:pt x="2197100" y="152400"/>
                </a:cubicBezTo>
                <a:lnTo>
                  <a:pt x="2209800" y="114300"/>
                </a:lnTo>
                <a:cubicBezTo>
                  <a:pt x="2214033" y="101600"/>
                  <a:pt x="2211361" y="83626"/>
                  <a:pt x="2222500" y="76200"/>
                </a:cubicBezTo>
                <a:cubicBezTo>
                  <a:pt x="2247900" y="59267"/>
                  <a:pt x="2269740" y="35053"/>
                  <a:pt x="2298700" y="25400"/>
                </a:cubicBezTo>
                <a:cubicBezTo>
                  <a:pt x="2340816" y="11361"/>
                  <a:pt x="2336800" y="26087"/>
                  <a:pt x="2349500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b="1" dirty="0" smtClean="0">
                <a:solidFill>
                  <a:srgbClr val="FFFF00"/>
                </a:solidFill>
                <a:latin typeface="Arial Black" pitchFamily="34" charset="0"/>
              </a:rPr>
              <a:t>TEXT IN SHAPE</a:t>
            </a:r>
            <a:endParaRPr lang="zh-CN" altLang="en-US" sz="8800" b="1" dirty="0">
              <a:solidFill>
                <a:srgbClr val="FFFF00"/>
              </a:solidFill>
              <a:latin typeface="Arial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905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981200" y="1295400"/>
            <a:ext cx="5410200" cy="4191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dirty="0" smtClean="0"/>
              <a:t>Back</a:t>
            </a:r>
            <a:endParaRPr lang="zh-CN" altLang="en-US" sz="8800" dirty="0"/>
          </a:p>
        </p:txBody>
      </p:sp>
      <p:pic>
        <p:nvPicPr>
          <p:cNvPr id="3" name="pic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selectMe"/>
          <p:cNvSpPr/>
          <p:nvPr/>
        </p:nvSpPr>
        <p:spPr>
          <a:xfrm>
            <a:off x="2476500" y="2057400"/>
            <a:ext cx="5715042" cy="3314700"/>
          </a:xfrm>
          <a:custGeom>
            <a:avLst/>
            <a:gdLst>
              <a:gd name="connsiteX0" fmla="*/ 2349500 w 5715042"/>
              <a:gd name="connsiteY0" fmla="*/ 0 h 3314700"/>
              <a:gd name="connsiteX1" fmla="*/ 2349500 w 5715042"/>
              <a:gd name="connsiteY1" fmla="*/ 0 h 3314700"/>
              <a:gd name="connsiteX2" fmla="*/ 3340100 w 5715042"/>
              <a:gd name="connsiteY2" fmla="*/ 12700 h 3314700"/>
              <a:gd name="connsiteX3" fmla="*/ 3365500 w 5715042"/>
              <a:gd name="connsiteY3" fmla="*/ 50800 h 3314700"/>
              <a:gd name="connsiteX4" fmla="*/ 3403600 w 5715042"/>
              <a:gd name="connsiteY4" fmla="*/ 76200 h 3314700"/>
              <a:gd name="connsiteX5" fmla="*/ 3441700 w 5715042"/>
              <a:gd name="connsiteY5" fmla="*/ 88900 h 3314700"/>
              <a:gd name="connsiteX6" fmla="*/ 3530600 w 5715042"/>
              <a:gd name="connsiteY6" fmla="*/ 114300 h 3314700"/>
              <a:gd name="connsiteX7" fmla="*/ 3517900 w 5715042"/>
              <a:gd name="connsiteY7" fmla="*/ 215900 h 3314700"/>
              <a:gd name="connsiteX8" fmla="*/ 3505200 w 5715042"/>
              <a:gd name="connsiteY8" fmla="*/ 254000 h 3314700"/>
              <a:gd name="connsiteX9" fmla="*/ 3543300 w 5715042"/>
              <a:gd name="connsiteY9" fmla="*/ 266700 h 3314700"/>
              <a:gd name="connsiteX10" fmla="*/ 3619500 w 5715042"/>
              <a:gd name="connsiteY10" fmla="*/ 241300 h 3314700"/>
              <a:gd name="connsiteX11" fmla="*/ 3657600 w 5715042"/>
              <a:gd name="connsiteY11" fmla="*/ 228600 h 3314700"/>
              <a:gd name="connsiteX12" fmla="*/ 3683000 w 5715042"/>
              <a:gd name="connsiteY12" fmla="*/ 749300 h 3314700"/>
              <a:gd name="connsiteX13" fmla="*/ 3771900 w 5715042"/>
              <a:gd name="connsiteY13" fmla="*/ 863600 h 3314700"/>
              <a:gd name="connsiteX14" fmla="*/ 3810000 w 5715042"/>
              <a:gd name="connsiteY14" fmla="*/ 889000 h 3314700"/>
              <a:gd name="connsiteX15" fmla="*/ 3848100 w 5715042"/>
              <a:gd name="connsiteY15" fmla="*/ 838200 h 3314700"/>
              <a:gd name="connsiteX16" fmla="*/ 3898900 w 5715042"/>
              <a:gd name="connsiteY16" fmla="*/ 571500 h 3314700"/>
              <a:gd name="connsiteX17" fmla="*/ 3924300 w 5715042"/>
              <a:gd name="connsiteY17" fmla="*/ 609600 h 3314700"/>
              <a:gd name="connsiteX18" fmla="*/ 3937000 w 5715042"/>
              <a:gd name="connsiteY18" fmla="*/ 660400 h 3314700"/>
              <a:gd name="connsiteX19" fmla="*/ 3962400 w 5715042"/>
              <a:gd name="connsiteY19" fmla="*/ 876300 h 3314700"/>
              <a:gd name="connsiteX20" fmla="*/ 3975100 w 5715042"/>
              <a:gd name="connsiteY20" fmla="*/ 965200 h 3314700"/>
              <a:gd name="connsiteX21" fmla="*/ 4000500 w 5715042"/>
              <a:gd name="connsiteY21" fmla="*/ 1092200 h 3314700"/>
              <a:gd name="connsiteX22" fmla="*/ 4025900 w 5715042"/>
              <a:gd name="connsiteY22" fmla="*/ 1155700 h 3314700"/>
              <a:gd name="connsiteX23" fmla="*/ 4038600 w 5715042"/>
              <a:gd name="connsiteY23" fmla="*/ 1409700 h 3314700"/>
              <a:gd name="connsiteX24" fmla="*/ 4127500 w 5715042"/>
              <a:gd name="connsiteY24" fmla="*/ 1498600 h 3314700"/>
              <a:gd name="connsiteX25" fmla="*/ 4203700 w 5715042"/>
              <a:gd name="connsiteY25" fmla="*/ 1549400 h 3314700"/>
              <a:gd name="connsiteX26" fmla="*/ 4292600 w 5715042"/>
              <a:gd name="connsiteY26" fmla="*/ 1600200 h 3314700"/>
              <a:gd name="connsiteX27" fmla="*/ 4330700 w 5715042"/>
              <a:gd name="connsiteY27" fmla="*/ 1638300 h 3314700"/>
              <a:gd name="connsiteX28" fmla="*/ 4368800 w 5715042"/>
              <a:gd name="connsiteY28" fmla="*/ 1663700 h 3314700"/>
              <a:gd name="connsiteX29" fmla="*/ 4406900 w 5715042"/>
              <a:gd name="connsiteY29" fmla="*/ 1701800 h 3314700"/>
              <a:gd name="connsiteX30" fmla="*/ 4521200 w 5715042"/>
              <a:gd name="connsiteY30" fmla="*/ 1765300 h 3314700"/>
              <a:gd name="connsiteX31" fmla="*/ 4635500 w 5715042"/>
              <a:gd name="connsiteY31" fmla="*/ 1854200 h 3314700"/>
              <a:gd name="connsiteX32" fmla="*/ 4673600 w 5715042"/>
              <a:gd name="connsiteY32" fmla="*/ 1879600 h 3314700"/>
              <a:gd name="connsiteX33" fmla="*/ 4800600 w 5715042"/>
              <a:gd name="connsiteY33" fmla="*/ 1917700 h 3314700"/>
              <a:gd name="connsiteX34" fmla="*/ 4876800 w 5715042"/>
              <a:gd name="connsiteY34" fmla="*/ 1955800 h 3314700"/>
              <a:gd name="connsiteX35" fmla="*/ 5003800 w 5715042"/>
              <a:gd name="connsiteY35" fmla="*/ 2019300 h 3314700"/>
              <a:gd name="connsiteX36" fmla="*/ 5092700 w 5715042"/>
              <a:gd name="connsiteY36" fmla="*/ 2057400 h 3314700"/>
              <a:gd name="connsiteX37" fmla="*/ 5130800 w 5715042"/>
              <a:gd name="connsiteY37" fmla="*/ 2082800 h 3314700"/>
              <a:gd name="connsiteX38" fmla="*/ 5219700 w 5715042"/>
              <a:gd name="connsiteY38" fmla="*/ 2108200 h 3314700"/>
              <a:gd name="connsiteX39" fmla="*/ 5334000 w 5715042"/>
              <a:gd name="connsiteY39" fmla="*/ 2159000 h 3314700"/>
              <a:gd name="connsiteX40" fmla="*/ 5372100 w 5715042"/>
              <a:gd name="connsiteY40" fmla="*/ 2171700 h 3314700"/>
              <a:gd name="connsiteX41" fmla="*/ 5410200 w 5715042"/>
              <a:gd name="connsiteY41" fmla="*/ 2209800 h 3314700"/>
              <a:gd name="connsiteX42" fmla="*/ 5448300 w 5715042"/>
              <a:gd name="connsiteY42" fmla="*/ 2222500 h 3314700"/>
              <a:gd name="connsiteX43" fmla="*/ 5486400 w 5715042"/>
              <a:gd name="connsiteY43" fmla="*/ 2247900 h 3314700"/>
              <a:gd name="connsiteX44" fmla="*/ 5524500 w 5715042"/>
              <a:gd name="connsiteY44" fmla="*/ 2260600 h 3314700"/>
              <a:gd name="connsiteX45" fmla="*/ 5562600 w 5715042"/>
              <a:gd name="connsiteY45" fmla="*/ 2286000 h 3314700"/>
              <a:gd name="connsiteX46" fmla="*/ 5600700 w 5715042"/>
              <a:gd name="connsiteY46" fmla="*/ 2298700 h 3314700"/>
              <a:gd name="connsiteX47" fmla="*/ 5676900 w 5715042"/>
              <a:gd name="connsiteY47" fmla="*/ 2349500 h 3314700"/>
              <a:gd name="connsiteX48" fmla="*/ 5715000 w 5715042"/>
              <a:gd name="connsiteY48" fmla="*/ 2501900 h 3314700"/>
              <a:gd name="connsiteX49" fmla="*/ 5676900 w 5715042"/>
              <a:gd name="connsiteY49" fmla="*/ 2768600 h 3314700"/>
              <a:gd name="connsiteX50" fmla="*/ 5638800 w 5715042"/>
              <a:gd name="connsiteY50" fmla="*/ 2806700 h 3314700"/>
              <a:gd name="connsiteX51" fmla="*/ 5575300 w 5715042"/>
              <a:gd name="connsiteY51" fmla="*/ 2921000 h 3314700"/>
              <a:gd name="connsiteX52" fmla="*/ 5511800 w 5715042"/>
              <a:gd name="connsiteY52" fmla="*/ 2971800 h 3314700"/>
              <a:gd name="connsiteX53" fmla="*/ 5435600 w 5715042"/>
              <a:gd name="connsiteY53" fmla="*/ 3022600 h 3314700"/>
              <a:gd name="connsiteX54" fmla="*/ 5397500 w 5715042"/>
              <a:gd name="connsiteY54" fmla="*/ 3035300 h 3314700"/>
              <a:gd name="connsiteX55" fmla="*/ 5359400 w 5715042"/>
              <a:gd name="connsiteY55" fmla="*/ 3060700 h 3314700"/>
              <a:gd name="connsiteX56" fmla="*/ 5308600 w 5715042"/>
              <a:gd name="connsiteY56" fmla="*/ 3073400 h 3314700"/>
              <a:gd name="connsiteX57" fmla="*/ 5270500 w 5715042"/>
              <a:gd name="connsiteY57" fmla="*/ 3086100 h 3314700"/>
              <a:gd name="connsiteX58" fmla="*/ 5219700 w 5715042"/>
              <a:gd name="connsiteY58" fmla="*/ 3098800 h 3314700"/>
              <a:gd name="connsiteX59" fmla="*/ 5118100 w 5715042"/>
              <a:gd name="connsiteY59" fmla="*/ 3136900 h 3314700"/>
              <a:gd name="connsiteX60" fmla="*/ 5067300 w 5715042"/>
              <a:gd name="connsiteY60" fmla="*/ 3149600 h 3314700"/>
              <a:gd name="connsiteX61" fmla="*/ 4749800 w 5715042"/>
              <a:gd name="connsiteY61" fmla="*/ 3225800 h 3314700"/>
              <a:gd name="connsiteX62" fmla="*/ 4356100 w 5715042"/>
              <a:gd name="connsiteY62" fmla="*/ 3238500 h 3314700"/>
              <a:gd name="connsiteX63" fmla="*/ 4203700 w 5715042"/>
              <a:gd name="connsiteY63" fmla="*/ 3251200 h 3314700"/>
              <a:gd name="connsiteX64" fmla="*/ 4076700 w 5715042"/>
              <a:gd name="connsiteY64" fmla="*/ 3276600 h 3314700"/>
              <a:gd name="connsiteX65" fmla="*/ 3810000 w 5715042"/>
              <a:gd name="connsiteY65" fmla="*/ 3289300 h 3314700"/>
              <a:gd name="connsiteX66" fmla="*/ 2768600 w 5715042"/>
              <a:gd name="connsiteY66" fmla="*/ 3314700 h 3314700"/>
              <a:gd name="connsiteX67" fmla="*/ 1498600 w 5715042"/>
              <a:gd name="connsiteY67" fmla="*/ 3289300 h 3314700"/>
              <a:gd name="connsiteX68" fmla="*/ 1397000 w 5715042"/>
              <a:gd name="connsiteY68" fmla="*/ 3276600 h 3314700"/>
              <a:gd name="connsiteX69" fmla="*/ 1219200 w 5715042"/>
              <a:gd name="connsiteY69" fmla="*/ 3238500 h 3314700"/>
              <a:gd name="connsiteX70" fmla="*/ 1155700 w 5715042"/>
              <a:gd name="connsiteY70" fmla="*/ 3225800 h 3314700"/>
              <a:gd name="connsiteX71" fmla="*/ 1003300 w 5715042"/>
              <a:gd name="connsiteY71" fmla="*/ 3200400 h 3314700"/>
              <a:gd name="connsiteX72" fmla="*/ 952500 w 5715042"/>
              <a:gd name="connsiteY72" fmla="*/ 3175000 h 3314700"/>
              <a:gd name="connsiteX73" fmla="*/ 838200 w 5715042"/>
              <a:gd name="connsiteY73" fmla="*/ 3149600 h 3314700"/>
              <a:gd name="connsiteX74" fmla="*/ 749300 w 5715042"/>
              <a:gd name="connsiteY74" fmla="*/ 3124200 h 3314700"/>
              <a:gd name="connsiteX75" fmla="*/ 698500 w 5715042"/>
              <a:gd name="connsiteY75" fmla="*/ 3086100 h 3314700"/>
              <a:gd name="connsiteX76" fmla="*/ 660400 w 5715042"/>
              <a:gd name="connsiteY76" fmla="*/ 3073400 h 3314700"/>
              <a:gd name="connsiteX77" fmla="*/ 596900 w 5715042"/>
              <a:gd name="connsiteY77" fmla="*/ 3048000 h 3314700"/>
              <a:gd name="connsiteX78" fmla="*/ 520700 w 5715042"/>
              <a:gd name="connsiteY78" fmla="*/ 2997200 h 3314700"/>
              <a:gd name="connsiteX79" fmla="*/ 482600 w 5715042"/>
              <a:gd name="connsiteY79" fmla="*/ 2984500 h 3314700"/>
              <a:gd name="connsiteX80" fmla="*/ 444500 w 5715042"/>
              <a:gd name="connsiteY80" fmla="*/ 2959100 h 3314700"/>
              <a:gd name="connsiteX81" fmla="*/ 393700 w 5715042"/>
              <a:gd name="connsiteY81" fmla="*/ 2933700 h 3314700"/>
              <a:gd name="connsiteX82" fmla="*/ 355600 w 5715042"/>
              <a:gd name="connsiteY82" fmla="*/ 2908300 h 3314700"/>
              <a:gd name="connsiteX83" fmla="*/ 304800 w 5715042"/>
              <a:gd name="connsiteY83" fmla="*/ 2882900 h 3314700"/>
              <a:gd name="connsiteX84" fmla="*/ 203200 w 5715042"/>
              <a:gd name="connsiteY84" fmla="*/ 2781300 h 3314700"/>
              <a:gd name="connsiteX85" fmla="*/ 127000 w 5715042"/>
              <a:gd name="connsiteY85" fmla="*/ 2730500 h 3314700"/>
              <a:gd name="connsiteX86" fmla="*/ 76200 w 5715042"/>
              <a:gd name="connsiteY86" fmla="*/ 2654300 h 3314700"/>
              <a:gd name="connsiteX87" fmla="*/ 25400 w 5715042"/>
              <a:gd name="connsiteY87" fmla="*/ 2552700 h 3314700"/>
              <a:gd name="connsiteX88" fmla="*/ 0 w 5715042"/>
              <a:gd name="connsiteY88" fmla="*/ 2463800 h 3314700"/>
              <a:gd name="connsiteX89" fmla="*/ 12700 w 5715042"/>
              <a:gd name="connsiteY89" fmla="*/ 2387600 h 3314700"/>
              <a:gd name="connsiteX90" fmla="*/ 50800 w 5715042"/>
              <a:gd name="connsiteY90" fmla="*/ 2349500 h 3314700"/>
              <a:gd name="connsiteX91" fmla="*/ 88900 w 5715042"/>
              <a:gd name="connsiteY91" fmla="*/ 2336800 h 3314700"/>
              <a:gd name="connsiteX92" fmla="*/ 139700 w 5715042"/>
              <a:gd name="connsiteY92" fmla="*/ 2298700 h 3314700"/>
              <a:gd name="connsiteX93" fmla="*/ 292100 w 5715042"/>
              <a:gd name="connsiteY93" fmla="*/ 2235200 h 3314700"/>
              <a:gd name="connsiteX94" fmla="*/ 368300 w 5715042"/>
              <a:gd name="connsiteY94" fmla="*/ 2209800 h 3314700"/>
              <a:gd name="connsiteX95" fmla="*/ 457200 w 5715042"/>
              <a:gd name="connsiteY95" fmla="*/ 2197100 h 3314700"/>
              <a:gd name="connsiteX96" fmla="*/ 533400 w 5715042"/>
              <a:gd name="connsiteY96" fmla="*/ 2159000 h 3314700"/>
              <a:gd name="connsiteX97" fmla="*/ 622300 w 5715042"/>
              <a:gd name="connsiteY97" fmla="*/ 2120900 h 3314700"/>
              <a:gd name="connsiteX98" fmla="*/ 787400 w 5715042"/>
              <a:gd name="connsiteY98" fmla="*/ 2019300 h 3314700"/>
              <a:gd name="connsiteX99" fmla="*/ 838200 w 5715042"/>
              <a:gd name="connsiteY99" fmla="*/ 1981200 h 3314700"/>
              <a:gd name="connsiteX100" fmla="*/ 927100 w 5715042"/>
              <a:gd name="connsiteY100" fmla="*/ 1943100 h 3314700"/>
              <a:gd name="connsiteX101" fmla="*/ 965200 w 5715042"/>
              <a:gd name="connsiteY101" fmla="*/ 1892300 h 3314700"/>
              <a:gd name="connsiteX102" fmla="*/ 1016000 w 5715042"/>
              <a:gd name="connsiteY102" fmla="*/ 1879600 h 3314700"/>
              <a:gd name="connsiteX103" fmla="*/ 1054100 w 5715042"/>
              <a:gd name="connsiteY103" fmla="*/ 1854200 h 3314700"/>
              <a:gd name="connsiteX104" fmla="*/ 1079500 w 5715042"/>
              <a:gd name="connsiteY104" fmla="*/ 1816100 h 3314700"/>
              <a:gd name="connsiteX105" fmla="*/ 1155700 w 5715042"/>
              <a:gd name="connsiteY105" fmla="*/ 1778000 h 3314700"/>
              <a:gd name="connsiteX106" fmla="*/ 1193800 w 5715042"/>
              <a:gd name="connsiteY106" fmla="*/ 1752600 h 3314700"/>
              <a:gd name="connsiteX107" fmla="*/ 1231900 w 5715042"/>
              <a:gd name="connsiteY107" fmla="*/ 1714500 h 3314700"/>
              <a:gd name="connsiteX108" fmla="*/ 1282700 w 5715042"/>
              <a:gd name="connsiteY108" fmla="*/ 1701800 h 3314700"/>
              <a:gd name="connsiteX109" fmla="*/ 1320800 w 5715042"/>
              <a:gd name="connsiteY109" fmla="*/ 1689100 h 3314700"/>
              <a:gd name="connsiteX110" fmla="*/ 1346200 w 5715042"/>
              <a:gd name="connsiteY110" fmla="*/ 1651000 h 3314700"/>
              <a:gd name="connsiteX111" fmla="*/ 1384300 w 5715042"/>
              <a:gd name="connsiteY111" fmla="*/ 1638300 h 3314700"/>
              <a:gd name="connsiteX112" fmla="*/ 1422400 w 5715042"/>
              <a:gd name="connsiteY112" fmla="*/ 1612900 h 3314700"/>
              <a:gd name="connsiteX113" fmla="*/ 1447800 w 5715042"/>
              <a:gd name="connsiteY113" fmla="*/ 1574800 h 3314700"/>
              <a:gd name="connsiteX114" fmla="*/ 1562100 w 5715042"/>
              <a:gd name="connsiteY114" fmla="*/ 1524000 h 3314700"/>
              <a:gd name="connsiteX115" fmla="*/ 1600200 w 5715042"/>
              <a:gd name="connsiteY115" fmla="*/ 1511300 h 3314700"/>
              <a:gd name="connsiteX116" fmla="*/ 1676400 w 5715042"/>
              <a:gd name="connsiteY116" fmla="*/ 1485900 h 3314700"/>
              <a:gd name="connsiteX117" fmla="*/ 1714500 w 5715042"/>
              <a:gd name="connsiteY117" fmla="*/ 1473200 h 3314700"/>
              <a:gd name="connsiteX118" fmla="*/ 1739900 w 5715042"/>
              <a:gd name="connsiteY118" fmla="*/ 1397000 h 3314700"/>
              <a:gd name="connsiteX119" fmla="*/ 1752600 w 5715042"/>
              <a:gd name="connsiteY119" fmla="*/ 1358900 h 3314700"/>
              <a:gd name="connsiteX120" fmla="*/ 1790700 w 5715042"/>
              <a:gd name="connsiteY120" fmla="*/ 1219200 h 3314700"/>
              <a:gd name="connsiteX121" fmla="*/ 1816100 w 5715042"/>
              <a:gd name="connsiteY121" fmla="*/ 685800 h 3314700"/>
              <a:gd name="connsiteX122" fmla="*/ 1828800 w 5715042"/>
              <a:gd name="connsiteY122" fmla="*/ 546100 h 3314700"/>
              <a:gd name="connsiteX123" fmla="*/ 1866900 w 5715042"/>
              <a:gd name="connsiteY123" fmla="*/ 393700 h 3314700"/>
              <a:gd name="connsiteX124" fmla="*/ 1905000 w 5715042"/>
              <a:gd name="connsiteY124" fmla="*/ 368300 h 3314700"/>
              <a:gd name="connsiteX125" fmla="*/ 1917700 w 5715042"/>
              <a:gd name="connsiteY125" fmla="*/ 330200 h 3314700"/>
              <a:gd name="connsiteX126" fmla="*/ 1955800 w 5715042"/>
              <a:gd name="connsiteY126" fmla="*/ 304800 h 3314700"/>
              <a:gd name="connsiteX127" fmla="*/ 2032000 w 5715042"/>
              <a:gd name="connsiteY127" fmla="*/ 279400 h 3314700"/>
              <a:gd name="connsiteX128" fmla="*/ 2133600 w 5715042"/>
              <a:gd name="connsiteY128" fmla="*/ 254000 h 3314700"/>
              <a:gd name="connsiteX129" fmla="*/ 2197100 w 5715042"/>
              <a:gd name="connsiteY129" fmla="*/ 152400 h 3314700"/>
              <a:gd name="connsiteX130" fmla="*/ 2209800 w 5715042"/>
              <a:gd name="connsiteY130" fmla="*/ 114300 h 3314700"/>
              <a:gd name="connsiteX131" fmla="*/ 2222500 w 5715042"/>
              <a:gd name="connsiteY131" fmla="*/ 76200 h 3314700"/>
              <a:gd name="connsiteX132" fmla="*/ 2298700 w 5715042"/>
              <a:gd name="connsiteY132" fmla="*/ 25400 h 3314700"/>
              <a:gd name="connsiteX133" fmla="*/ 2349500 w 5715042"/>
              <a:gd name="connsiteY133" fmla="*/ 0 h 3314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5715042" h="3314700">
                <a:moveTo>
                  <a:pt x="2349500" y="0"/>
                </a:moveTo>
                <a:lnTo>
                  <a:pt x="2349500" y="0"/>
                </a:lnTo>
                <a:lnTo>
                  <a:pt x="3340100" y="12700"/>
                </a:lnTo>
                <a:cubicBezTo>
                  <a:pt x="3355344" y="13462"/>
                  <a:pt x="3354707" y="40007"/>
                  <a:pt x="3365500" y="50800"/>
                </a:cubicBezTo>
                <a:cubicBezTo>
                  <a:pt x="3376293" y="61593"/>
                  <a:pt x="3389948" y="69374"/>
                  <a:pt x="3403600" y="76200"/>
                </a:cubicBezTo>
                <a:cubicBezTo>
                  <a:pt x="3415574" y="82187"/>
                  <a:pt x="3428878" y="85053"/>
                  <a:pt x="3441700" y="88900"/>
                </a:cubicBezTo>
                <a:cubicBezTo>
                  <a:pt x="3471219" y="97756"/>
                  <a:pt x="3500967" y="105833"/>
                  <a:pt x="3530600" y="114300"/>
                </a:cubicBezTo>
                <a:cubicBezTo>
                  <a:pt x="3526367" y="148167"/>
                  <a:pt x="3524005" y="182320"/>
                  <a:pt x="3517900" y="215900"/>
                </a:cubicBezTo>
                <a:cubicBezTo>
                  <a:pt x="3515505" y="229071"/>
                  <a:pt x="3499213" y="242026"/>
                  <a:pt x="3505200" y="254000"/>
                </a:cubicBezTo>
                <a:cubicBezTo>
                  <a:pt x="3511187" y="265974"/>
                  <a:pt x="3530600" y="262467"/>
                  <a:pt x="3543300" y="266700"/>
                </a:cubicBezTo>
                <a:lnTo>
                  <a:pt x="3619500" y="241300"/>
                </a:lnTo>
                <a:lnTo>
                  <a:pt x="3657600" y="228600"/>
                </a:lnTo>
                <a:cubicBezTo>
                  <a:pt x="3726655" y="435764"/>
                  <a:pt x="3604237" y="56185"/>
                  <a:pt x="3683000" y="749300"/>
                </a:cubicBezTo>
                <a:cubicBezTo>
                  <a:pt x="3685962" y="775369"/>
                  <a:pt x="3746221" y="842201"/>
                  <a:pt x="3771900" y="863600"/>
                </a:cubicBezTo>
                <a:cubicBezTo>
                  <a:pt x="3783626" y="873371"/>
                  <a:pt x="3797300" y="880533"/>
                  <a:pt x="3810000" y="889000"/>
                </a:cubicBezTo>
                <a:cubicBezTo>
                  <a:pt x="3822700" y="872067"/>
                  <a:pt x="3844881" y="859121"/>
                  <a:pt x="3848100" y="838200"/>
                </a:cubicBezTo>
                <a:cubicBezTo>
                  <a:pt x="3891594" y="555489"/>
                  <a:pt x="3768020" y="527873"/>
                  <a:pt x="3898900" y="571500"/>
                </a:cubicBezTo>
                <a:cubicBezTo>
                  <a:pt x="3907367" y="584200"/>
                  <a:pt x="3918287" y="595571"/>
                  <a:pt x="3924300" y="609600"/>
                </a:cubicBezTo>
                <a:cubicBezTo>
                  <a:pt x="3931176" y="625643"/>
                  <a:pt x="3933577" y="643284"/>
                  <a:pt x="3937000" y="660400"/>
                </a:cubicBezTo>
                <a:cubicBezTo>
                  <a:pt x="3956429" y="757546"/>
                  <a:pt x="3949108" y="756672"/>
                  <a:pt x="3962400" y="876300"/>
                </a:cubicBezTo>
                <a:cubicBezTo>
                  <a:pt x="3965706" y="906051"/>
                  <a:pt x="3970548" y="935614"/>
                  <a:pt x="3975100" y="965200"/>
                </a:cubicBezTo>
                <a:cubicBezTo>
                  <a:pt x="3980460" y="1000037"/>
                  <a:pt x="3988475" y="1056126"/>
                  <a:pt x="4000500" y="1092200"/>
                </a:cubicBezTo>
                <a:cubicBezTo>
                  <a:pt x="4007709" y="1113827"/>
                  <a:pt x="4017433" y="1134533"/>
                  <a:pt x="4025900" y="1155700"/>
                </a:cubicBezTo>
                <a:cubicBezTo>
                  <a:pt x="4030133" y="1240367"/>
                  <a:pt x="4022591" y="1326453"/>
                  <a:pt x="4038600" y="1409700"/>
                </a:cubicBezTo>
                <a:cubicBezTo>
                  <a:pt x="4057757" y="1509316"/>
                  <a:pt x="4077572" y="1470862"/>
                  <a:pt x="4127500" y="1498600"/>
                </a:cubicBezTo>
                <a:cubicBezTo>
                  <a:pt x="4154185" y="1513425"/>
                  <a:pt x="4176396" y="1535748"/>
                  <a:pt x="4203700" y="1549400"/>
                </a:cubicBezTo>
                <a:cubicBezTo>
                  <a:pt x="4234754" y="1564927"/>
                  <a:pt x="4265674" y="1577761"/>
                  <a:pt x="4292600" y="1600200"/>
                </a:cubicBezTo>
                <a:cubicBezTo>
                  <a:pt x="4306398" y="1611698"/>
                  <a:pt x="4316902" y="1626802"/>
                  <a:pt x="4330700" y="1638300"/>
                </a:cubicBezTo>
                <a:cubicBezTo>
                  <a:pt x="4342426" y="1648071"/>
                  <a:pt x="4357074" y="1653929"/>
                  <a:pt x="4368800" y="1663700"/>
                </a:cubicBezTo>
                <a:cubicBezTo>
                  <a:pt x="4382598" y="1675198"/>
                  <a:pt x="4391956" y="1691837"/>
                  <a:pt x="4406900" y="1701800"/>
                </a:cubicBezTo>
                <a:cubicBezTo>
                  <a:pt x="4502720" y="1765680"/>
                  <a:pt x="4368279" y="1612379"/>
                  <a:pt x="4521200" y="1765300"/>
                </a:cubicBezTo>
                <a:cubicBezTo>
                  <a:pt x="4580886" y="1824986"/>
                  <a:pt x="4544356" y="1793437"/>
                  <a:pt x="4635500" y="1854200"/>
                </a:cubicBezTo>
                <a:cubicBezTo>
                  <a:pt x="4648200" y="1862667"/>
                  <a:pt x="4658792" y="1875898"/>
                  <a:pt x="4673600" y="1879600"/>
                </a:cubicBezTo>
                <a:cubicBezTo>
                  <a:pt x="4701997" y="1886699"/>
                  <a:pt x="4782048" y="1905332"/>
                  <a:pt x="4800600" y="1917700"/>
                </a:cubicBezTo>
                <a:cubicBezTo>
                  <a:pt x="4969740" y="2030460"/>
                  <a:pt x="4719059" y="1868166"/>
                  <a:pt x="4876800" y="1955800"/>
                </a:cubicBezTo>
                <a:cubicBezTo>
                  <a:pt x="5000513" y="2024530"/>
                  <a:pt x="4904522" y="1994480"/>
                  <a:pt x="5003800" y="2019300"/>
                </a:cubicBezTo>
                <a:cubicBezTo>
                  <a:pt x="5099452" y="2083068"/>
                  <a:pt x="4977886" y="2008194"/>
                  <a:pt x="5092700" y="2057400"/>
                </a:cubicBezTo>
                <a:cubicBezTo>
                  <a:pt x="5106729" y="2063413"/>
                  <a:pt x="5117148" y="2075974"/>
                  <a:pt x="5130800" y="2082800"/>
                </a:cubicBezTo>
                <a:cubicBezTo>
                  <a:pt x="5149020" y="2091910"/>
                  <a:pt x="5203424" y="2104131"/>
                  <a:pt x="5219700" y="2108200"/>
                </a:cubicBezTo>
                <a:cubicBezTo>
                  <a:pt x="5280077" y="2148452"/>
                  <a:pt x="5243320" y="2128773"/>
                  <a:pt x="5334000" y="2159000"/>
                </a:cubicBezTo>
                <a:lnTo>
                  <a:pt x="5372100" y="2171700"/>
                </a:lnTo>
                <a:cubicBezTo>
                  <a:pt x="5384800" y="2184400"/>
                  <a:pt x="5395256" y="2199837"/>
                  <a:pt x="5410200" y="2209800"/>
                </a:cubicBezTo>
                <a:cubicBezTo>
                  <a:pt x="5421339" y="2217226"/>
                  <a:pt x="5436326" y="2216513"/>
                  <a:pt x="5448300" y="2222500"/>
                </a:cubicBezTo>
                <a:cubicBezTo>
                  <a:pt x="5461952" y="2229326"/>
                  <a:pt x="5472748" y="2241074"/>
                  <a:pt x="5486400" y="2247900"/>
                </a:cubicBezTo>
                <a:cubicBezTo>
                  <a:pt x="5498374" y="2253887"/>
                  <a:pt x="5512526" y="2254613"/>
                  <a:pt x="5524500" y="2260600"/>
                </a:cubicBezTo>
                <a:cubicBezTo>
                  <a:pt x="5538152" y="2267426"/>
                  <a:pt x="5548948" y="2279174"/>
                  <a:pt x="5562600" y="2286000"/>
                </a:cubicBezTo>
                <a:cubicBezTo>
                  <a:pt x="5574574" y="2291987"/>
                  <a:pt x="5588998" y="2292199"/>
                  <a:pt x="5600700" y="2298700"/>
                </a:cubicBezTo>
                <a:cubicBezTo>
                  <a:pt x="5627385" y="2313525"/>
                  <a:pt x="5676900" y="2349500"/>
                  <a:pt x="5676900" y="2349500"/>
                </a:cubicBezTo>
                <a:cubicBezTo>
                  <a:pt x="5717836" y="2410904"/>
                  <a:pt x="5715000" y="2394008"/>
                  <a:pt x="5715000" y="2501900"/>
                </a:cubicBezTo>
                <a:cubicBezTo>
                  <a:pt x="5715000" y="2502446"/>
                  <a:pt x="5705961" y="2739539"/>
                  <a:pt x="5676900" y="2768600"/>
                </a:cubicBezTo>
                <a:lnTo>
                  <a:pt x="5638800" y="2806700"/>
                </a:lnTo>
                <a:cubicBezTo>
                  <a:pt x="5621703" y="2857990"/>
                  <a:pt x="5621538" y="2869624"/>
                  <a:pt x="5575300" y="2921000"/>
                </a:cubicBezTo>
                <a:cubicBezTo>
                  <a:pt x="5557167" y="2941148"/>
                  <a:pt x="5533722" y="2955857"/>
                  <a:pt x="5511800" y="2971800"/>
                </a:cubicBezTo>
                <a:cubicBezTo>
                  <a:pt x="5487112" y="2989755"/>
                  <a:pt x="5464560" y="3012947"/>
                  <a:pt x="5435600" y="3022600"/>
                </a:cubicBezTo>
                <a:cubicBezTo>
                  <a:pt x="5422900" y="3026833"/>
                  <a:pt x="5409474" y="3029313"/>
                  <a:pt x="5397500" y="3035300"/>
                </a:cubicBezTo>
                <a:cubicBezTo>
                  <a:pt x="5383848" y="3042126"/>
                  <a:pt x="5373429" y="3054687"/>
                  <a:pt x="5359400" y="3060700"/>
                </a:cubicBezTo>
                <a:cubicBezTo>
                  <a:pt x="5343357" y="3067576"/>
                  <a:pt x="5325383" y="3068605"/>
                  <a:pt x="5308600" y="3073400"/>
                </a:cubicBezTo>
                <a:cubicBezTo>
                  <a:pt x="5295728" y="3077078"/>
                  <a:pt x="5283372" y="3082422"/>
                  <a:pt x="5270500" y="3086100"/>
                </a:cubicBezTo>
                <a:cubicBezTo>
                  <a:pt x="5253717" y="3090895"/>
                  <a:pt x="5236259" y="3093280"/>
                  <a:pt x="5219700" y="3098800"/>
                </a:cubicBezTo>
                <a:cubicBezTo>
                  <a:pt x="5185386" y="3110238"/>
                  <a:pt x="5152414" y="3125462"/>
                  <a:pt x="5118100" y="3136900"/>
                </a:cubicBezTo>
                <a:cubicBezTo>
                  <a:pt x="5101541" y="3142420"/>
                  <a:pt x="5083859" y="3144080"/>
                  <a:pt x="5067300" y="3149600"/>
                </a:cubicBezTo>
                <a:cubicBezTo>
                  <a:pt x="4933372" y="3194243"/>
                  <a:pt x="4928385" y="3220039"/>
                  <a:pt x="4749800" y="3225800"/>
                </a:cubicBezTo>
                <a:lnTo>
                  <a:pt x="4356100" y="3238500"/>
                </a:lnTo>
                <a:cubicBezTo>
                  <a:pt x="4305300" y="3242733"/>
                  <a:pt x="4254209" y="3244312"/>
                  <a:pt x="4203700" y="3251200"/>
                </a:cubicBezTo>
                <a:cubicBezTo>
                  <a:pt x="4160924" y="3257033"/>
                  <a:pt x="4119671" y="3272442"/>
                  <a:pt x="4076700" y="3276600"/>
                </a:cubicBezTo>
                <a:cubicBezTo>
                  <a:pt x="3988113" y="3285173"/>
                  <a:pt x="3898942" y="3286066"/>
                  <a:pt x="3810000" y="3289300"/>
                </a:cubicBezTo>
                <a:cubicBezTo>
                  <a:pt x="3459271" y="3302054"/>
                  <a:pt x="3120989" y="3307359"/>
                  <a:pt x="2768600" y="3314700"/>
                </a:cubicBezTo>
                <a:cubicBezTo>
                  <a:pt x="2486976" y="3311347"/>
                  <a:pt x="1893944" y="3322245"/>
                  <a:pt x="1498600" y="3289300"/>
                </a:cubicBezTo>
                <a:cubicBezTo>
                  <a:pt x="1464588" y="3286466"/>
                  <a:pt x="1430580" y="3282705"/>
                  <a:pt x="1397000" y="3276600"/>
                </a:cubicBezTo>
                <a:cubicBezTo>
                  <a:pt x="1337366" y="3265757"/>
                  <a:pt x="1278512" y="3250987"/>
                  <a:pt x="1219200" y="3238500"/>
                </a:cubicBezTo>
                <a:cubicBezTo>
                  <a:pt x="1198077" y="3234053"/>
                  <a:pt x="1176992" y="3229349"/>
                  <a:pt x="1155700" y="3225800"/>
                </a:cubicBezTo>
                <a:lnTo>
                  <a:pt x="1003300" y="3200400"/>
                </a:lnTo>
                <a:cubicBezTo>
                  <a:pt x="986367" y="3191933"/>
                  <a:pt x="970227" y="3181647"/>
                  <a:pt x="952500" y="3175000"/>
                </a:cubicBezTo>
                <a:cubicBezTo>
                  <a:pt x="929974" y="3166553"/>
                  <a:pt x="857951" y="3153989"/>
                  <a:pt x="838200" y="3149600"/>
                </a:cubicBezTo>
                <a:cubicBezTo>
                  <a:pt x="790360" y="3138969"/>
                  <a:pt x="791728" y="3138343"/>
                  <a:pt x="749300" y="3124200"/>
                </a:cubicBezTo>
                <a:cubicBezTo>
                  <a:pt x="732367" y="3111500"/>
                  <a:pt x="716878" y="3096602"/>
                  <a:pt x="698500" y="3086100"/>
                </a:cubicBezTo>
                <a:cubicBezTo>
                  <a:pt x="686877" y="3079458"/>
                  <a:pt x="672935" y="3078100"/>
                  <a:pt x="660400" y="3073400"/>
                </a:cubicBezTo>
                <a:cubicBezTo>
                  <a:pt x="639054" y="3065395"/>
                  <a:pt x="616914" y="3058916"/>
                  <a:pt x="596900" y="3048000"/>
                </a:cubicBezTo>
                <a:cubicBezTo>
                  <a:pt x="570100" y="3033382"/>
                  <a:pt x="549660" y="3006853"/>
                  <a:pt x="520700" y="2997200"/>
                </a:cubicBezTo>
                <a:cubicBezTo>
                  <a:pt x="508000" y="2992967"/>
                  <a:pt x="494574" y="2990487"/>
                  <a:pt x="482600" y="2984500"/>
                </a:cubicBezTo>
                <a:cubicBezTo>
                  <a:pt x="468948" y="2977674"/>
                  <a:pt x="457752" y="2966673"/>
                  <a:pt x="444500" y="2959100"/>
                </a:cubicBezTo>
                <a:cubicBezTo>
                  <a:pt x="428062" y="2949707"/>
                  <a:pt x="410138" y="2943093"/>
                  <a:pt x="393700" y="2933700"/>
                </a:cubicBezTo>
                <a:cubicBezTo>
                  <a:pt x="380448" y="2926127"/>
                  <a:pt x="368852" y="2915873"/>
                  <a:pt x="355600" y="2908300"/>
                </a:cubicBezTo>
                <a:cubicBezTo>
                  <a:pt x="339162" y="2898907"/>
                  <a:pt x="319344" y="2895020"/>
                  <a:pt x="304800" y="2882900"/>
                </a:cubicBezTo>
                <a:cubicBezTo>
                  <a:pt x="268006" y="2852239"/>
                  <a:pt x="243051" y="2807867"/>
                  <a:pt x="203200" y="2781300"/>
                </a:cubicBezTo>
                <a:lnTo>
                  <a:pt x="127000" y="2730500"/>
                </a:lnTo>
                <a:cubicBezTo>
                  <a:pt x="110067" y="2705100"/>
                  <a:pt x="89852" y="2681604"/>
                  <a:pt x="76200" y="2654300"/>
                </a:cubicBezTo>
                <a:cubicBezTo>
                  <a:pt x="4865" y="2511631"/>
                  <a:pt x="138852" y="2703970"/>
                  <a:pt x="25400" y="2552700"/>
                </a:cubicBezTo>
                <a:cubicBezTo>
                  <a:pt x="19411" y="2534733"/>
                  <a:pt x="0" y="2479747"/>
                  <a:pt x="0" y="2463800"/>
                </a:cubicBezTo>
                <a:cubicBezTo>
                  <a:pt x="0" y="2438050"/>
                  <a:pt x="2242" y="2411131"/>
                  <a:pt x="12700" y="2387600"/>
                </a:cubicBezTo>
                <a:cubicBezTo>
                  <a:pt x="19994" y="2371187"/>
                  <a:pt x="35856" y="2359463"/>
                  <a:pt x="50800" y="2349500"/>
                </a:cubicBezTo>
                <a:cubicBezTo>
                  <a:pt x="61939" y="2342074"/>
                  <a:pt x="76200" y="2341033"/>
                  <a:pt x="88900" y="2336800"/>
                </a:cubicBezTo>
                <a:cubicBezTo>
                  <a:pt x="105833" y="2324100"/>
                  <a:pt x="121417" y="2309365"/>
                  <a:pt x="139700" y="2298700"/>
                </a:cubicBezTo>
                <a:cubicBezTo>
                  <a:pt x="255947" y="2230889"/>
                  <a:pt x="205011" y="2261327"/>
                  <a:pt x="292100" y="2235200"/>
                </a:cubicBezTo>
                <a:cubicBezTo>
                  <a:pt x="317745" y="2227507"/>
                  <a:pt x="342212" y="2215820"/>
                  <a:pt x="368300" y="2209800"/>
                </a:cubicBezTo>
                <a:cubicBezTo>
                  <a:pt x="397468" y="2203069"/>
                  <a:pt x="427567" y="2201333"/>
                  <a:pt x="457200" y="2197100"/>
                </a:cubicBezTo>
                <a:cubicBezTo>
                  <a:pt x="527054" y="2173815"/>
                  <a:pt x="464466" y="2198391"/>
                  <a:pt x="533400" y="2159000"/>
                </a:cubicBezTo>
                <a:cubicBezTo>
                  <a:pt x="577342" y="2133891"/>
                  <a:pt x="579556" y="2135148"/>
                  <a:pt x="622300" y="2120900"/>
                </a:cubicBezTo>
                <a:cubicBezTo>
                  <a:pt x="750378" y="2021284"/>
                  <a:pt x="689774" y="2043707"/>
                  <a:pt x="787400" y="2019300"/>
                </a:cubicBezTo>
                <a:cubicBezTo>
                  <a:pt x="804333" y="2006600"/>
                  <a:pt x="820251" y="1992418"/>
                  <a:pt x="838200" y="1981200"/>
                </a:cubicBezTo>
                <a:cubicBezTo>
                  <a:pt x="874071" y="1958781"/>
                  <a:pt x="890063" y="1955446"/>
                  <a:pt x="927100" y="1943100"/>
                </a:cubicBezTo>
                <a:cubicBezTo>
                  <a:pt x="939800" y="1926167"/>
                  <a:pt x="947976" y="1904603"/>
                  <a:pt x="965200" y="1892300"/>
                </a:cubicBezTo>
                <a:cubicBezTo>
                  <a:pt x="979403" y="1882155"/>
                  <a:pt x="999957" y="1886476"/>
                  <a:pt x="1016000" y="1879600"/>
                </a:cubicBezTo>
                <a:cubicBezTo>
                  <a:pt x="1030029" y="1873587"/>
                  <a:pt x="1041400" y="1862667"/>
                  <a:pt x="1054100" y="1854200"/>
                </a:cubicBezTo>
                <a:cubicBezTo>
                  <a:pt x="1062567" y="1841500"/>
                  <a:pt x="1068707" y="1826893"/>
                  <a:pt x="1079500" y="1816100"/>
                </a:cubicBezTo>
                <a:cubicBezTo>
                  <a:pt x="1115896" y="1779704"/>
                  <a:pt x="1114383" y="1798658"/>
                  <a:pt x="1155700" y="1778000"/>
                </a:cubicBezTo>
                <a:cubicBezTo>
                  <a:pt x="1169352" y="1771174"/>
                  <a:pt x="1182074" y="1762371"/>
                  <a:pt x="1193800" y="1752600"/>
                </a:cubicBezTo>
                <a:cubicBezTo>
                  <a:pt x="1207598" y="1741102"/>
                  <a:pt x="1216306" y="1723411"/>
                  <a:pt x="1231900" y="1714500"/>
                </a:cubicBezTo>
                <a:cubicBezTo>
                  <a:pt x="1247055" y="1705840"/>
                  <a:pt x="1265917" y="1706595"/>
                  <a:pt x="1282700" y="1701800"/>
                </a:cubicBezTo>
                <a:cubicBezTo>
                  <a:pt x="1295572" y="1698122"/>
                  <a:pt x="1308100" y="1693333"/>
                  <a:pt x="1320800" y="1689100"/>
                </a:cubicBezTo>
                <a:cubicBezTo>
                  <a:pt x="1329267" y="1676400"/>
                  <a:pt x="1334281" y="1660535"/>
                  <a:pt x="1346200" y="1651000"/>
                </a:cubicBezTo>
                <a:cubicBezTo>
                  <a:pt x="1356653" y="1642637"/>
                  <a:pt x="1372326" y="1644287"/>
                  <a:pt x="1384300" y="1638300"/>
                </a:cubicBezTo>
                <a:cubicBezTo>
                  <a:pt x="1397952" y="1631474"/>
                  <a:pt x="1409700" y="1621367"/>
                  <a:pt x="1422400" y="1612900"/>
                </a:cubicBezTo>
                <a:cubicBezTo>
                  <a:pt x="1430867" y="1600200"/>
                  <a:pt x="1437007" y="1585593"/>
                  <a:pt x="1447800" y="1574800"/>
                </a:cubicBezTo>
                <a:cubicBezTo>
                  <a:pt x="1477989" y="1544611"/>
                  <a:pt x="1524374" y="1536575"/>
                  <a:pt x="1562100" y="1524000"/>
                </a:cubicBezTo>
                <a:lnTo>
                  <a:pt x="1600200" y="1511300"/>
                </a:lnTo>
                <a:lnTo>
                  <a:pt x="1676400" y="1485900"/>
                </a:lnTo>
                <a:lnTo>
                  <a:pt x="1714500" y="1473200"/>
                </a:lnTo>
                <a:lnTo>
                  <a:pt x="1739900" y="1397000"/>
                </a:lnTo>
                <a:cubicBezTo>
                  <a:pt x="1744133" y="1384300"/>
                  <a:pt x="1749353" y="1371887"/>
                  <a:pt x="1752600" y="1358900"/>
                </a:cubicBezTo>
                <a:cubicBezTo>
                  <a:pt x="1772775" y="1278201"/>
                  <a:pt x="1760505" y="1324883"/>
                  <a:pt x="1790700" y="1219200"/>
                </a:cubicBezTo>
                <a:cubicBezTo>
                  <a:pt x="1801435" y="918624"/>
                  <a:pt x="1796996" y="924596"/>
                  <a:pt x="1816100" y="685800"/>
                </a:cubicBezTo>
                <a:cubicBezTo>
                  <a:pt x="1819829" y="639190"/>
                  <a:pt x="1823337" y="592538"/>
                  <a:pt x="1828800" y="546100"/>
                </a:cubicBezTo>
                <a:cubicBezTo>
                  <a:pt x="1830834" y="528810"/>
                  <a:pt x="1849023" y="405618"/>
                  <a:pt x="1866900" y="393700"/>
                </a:cubicBezTo>
                <a:lnTo>
                  <a:pt x="1905000" y="368300"/>
                </a:lnTo>
                <a:cubicBezTo>
                  <a:pt x="1909233" y="355600"/>
                  <a:pt x="1909337" y="340653"/>
                  <a:pt x="1917700" y="330200"/>
                </a:cubicBezTo>
                <a:cubicBezTo>
                  <a:pt x="1927235" y="318281"/>
                  <a:pt x="1941852" y="310999"/>
                  <a:pt x="1955800" y="304800"/>
                </a:cubicBezTo>
                <a:cubicBezTo>
                  <a:pt x="1980266" y="293926"/>
                  <a:pt x="2006600" y="287867"/>
                  <a:pt x="2032000" y="279400"/>
                </a:cubicBezTo>
                <a:cubicBezTo>
                  <a:pt x="2090578" y="259874"/>
                  <a:pt x="2056973" y="269325"/>
                  <a:pt x="2133600" y="254000"/>
                </a:cubicBezTo>
                <a:cubicBezTo>
                  <a:pt x="2193977" y="213748"/>
                  <a:pt x="2166873" y="243080"/>
                  <a:pt x="2197100" y="152400"/>
                </a:cubicBezTo>
                <a:lnTo>
                  <a:pt x="2209800" y="114300"/>
                </a:lnTo>
                <a:cubicBezTo>
                  <a:pt x="2214033" y="101600"/>
                  <a:pt x="2211361" y="83626"/>
                  <a:pt x="2222500" y="76200"/>
                </a:cubicBezTo>
                <a:cubicBezTo>
                  <a:pt x="2247900" y="59267"/>
                  <a:pt x="2269740" y="35053"/>
                  <a:pt x="2298700" y="25400"/>
                </a:cubicBezTo>
                <a:cubicBezTo>
                  <a:pt x="2340816" y="11361"/>
                  <a:pt x="2336800" y="26087"/>
                  <a:pt x="2349500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b="1" dirty="0" smtClean="0">
                <a:solidFill>
                  <a:srgbClr val="FFFF00"/>
                </a:solidFill>
                <a:latin typeface="Arial Black" pitchFamily="34" charset="0"/>
              </a:rPr>
              <a:t>TEXT IN SHAPE</a:t>
            </a:r>
            <a:endParaRPr lang="zh-CN" altLang="en-US" sz="8800" b="1" dirty="0">
              <a:solidFill>
                <a:srgbClr val="FFFF00"/>
              </a:solidFill>
              <a:latin typeface="Arial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5050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selectMe"/>
          <p:cNvSpPr/>
          <p:nvPr/>
        </p:nvSpPr>
        <p:spPr>
          <a:xfrm>
            <a:off x="2476500" y="2057400"/>
            <a:ext cx="5715042" cy="3314700"/>
          </a:xfrm>
          <a:custGeom>
            <a:avLst/>
            <a:gdLst>
              <a:gd name="connsiteX0" fmla="*/ 2349500 w 5715042"/>
              <a:gd name="connsiteY0" fmla="*/ 0 h 3314700"/>
              <a:gd name="connsiteX1" fmla="*/ 2349500 w 5715042"/>
              <a:gd name="connsiteY1" fmla="*/ 0 h 3314700"/>
              <a:gd name="connsiteX2" fmla="*/ 3340100 w 5715042"/>
              <a:gd name="connsiteY2" fmla="*/ 12700 h 3314700"/>
              <a:gd name="connsiteX3" fmla="*/ 3365500 w 5715042"/>
              <a:gd name="connsiteY3" fmla="*/ 50800 h 3314700"/>
              <a:gd name="connsiteX4" fmla="*/ 3403600 w 5715042"/>
              <a:gd name="connsiteY4" fmla="*/ 76200 h 3314700"/>
              <a:gd name="connsiteX5" fmla="*/ 3441700 w 5715042"/>
              <a:gd name="connsiteY5" fmla="*/ 88900 h 3314700"/>
              <a:gd name="connsiteX6" fmla="*/ 3530600 w 5715042"/>
              <a:gd name="connsiteY6" fmla="*/ 114300 h 3314700"/>
              <a:gd name="connsiteX7" fmla="*/ 3517900 w 5715042"/>
              <a:gd name="connsiteY7" fmla="*/ 215900 h 3314700"/>
              <a:gd name="connsiteX8" fmla="*/ 3505200 w 5715042"/>
              <a:gd name="connsiteY8" fmla="*/ 254000 h 3314700"/>
              <a:gd name="connsiteX9" fmla="*/ 3543300 w 5715042"/>
              <a:gd name="connsiteY9" fmla="*/ 266700 h 3314700"/>
              <a:gd name="connsiteX10" fmla="*/ 3619500 w 5715042"/>
              <a:gd name="connsiteY10" fmla="*/ 241300 h 3314700"/>
              <a:gd name="connsiteX11" fmla="*/ 3657600 w 5715042"/>
              <a:gd name="connsiteY11" fmla="*/ 228600 h 3314700"/>
              <a:gd name="connsiteX12" fmla="*/ 3683000 w 5715042"/>
              <a:gd name="connsiteY12" fmla="*/ 749300 h 3314700"/>
              <a:gd name="connsiteX13" fmla="*/ 3771900 w 5715042"/>
              <a:gd name="connsiteY13" fmla="*/ 863600 h 3314700"/>
              <a:gd name="connsiteX14" fmla="*/ 3810000 w 5715042"/>
              <a:gd name="connsiteY14" fmla="*/ 889000 h 3314700"/>
              <a:gd name="connsiteX15" fmla="*/ 3848100 w 5715042"/>
              <a:gd name="connsiteY15" fmla="*/ 838200 h 3314700"/>
              <a:gd name="connsiteX16" fmla="*/ 3898900 w 5715042"/>
              <a:gd name="connsiteY16" fmla="*/ 571500 h 3314700"/>
              <a:gd name="connsiteX17" fmla="*/ 3924300 w 5715042"/>
              <a:gd name="connsiteY17" fmla="*/ 609600 h 3314700"/>
              <a:gd name="connsiteX18" fmla="*/ 3937000 w 5715042"/>
              <a:gd name="connsiteY18" fmla="*/ 660400 h 3314700"/>
              <a:gd name="connsiteX19" fmla="*/ 3962400 w 5715042"/>
              <a:gd name="connsiteY19" fmla="*/ 876300 h 3314700"/>
              <a:gd name="connsiteX20" fmla="*/ 3975100 w 5715042"/>
              <a:gd name="connsiteY20" fmla="*/ 965200 h 3314700"/>
              <a:gd name="connsiteX21" fmla="*/ 4000500 w 5715042"/>
              <a:gd name="connsiteY21" fmla="*/ 1092200 h 3314700"/>
              <a:gd name="connsiteX22" fmla="*/ 4025900 w 5715042"/>
              <a:gd name="connsiteY22" fmla="*/ 1155700 h 3314700"/>
              <a:gd name="connsiteX23" fmla="*/ 4038600 w 5715042"/>
              <a:gd name="connsiteY23" fmla="*/ 1409700 h 3314700"/>
              <a:gd name="connsiteX24" fmla="*/ 4127500 w 5715042"/>
              <a:gd name="connsiteY24" fmla="*/ 1498600 h 3314700"/>
              <a:gd name="connsiteX25" fmla="*/ 4203700 w 5715042"/>
              <a:gd name="connsiteY25" fmla="*/ 1549400 h 3314700"/>
              <a:gd name="connsiteX26" fmla="*/ 4292600 w 5715042"/>
              <a:gd name="connsiteY26" fmla="*/ 1600200 h 3314700"/>
              <a:gd name="connsiteX27" fmla="*/ 4330700 w 5715042"/>
              <a:gd name="connsiteY27" fmla="*/ 1638300 h 3314700"/>
              <a:gd name="connsiteX28" fmla="*/ 4368800 w 5715042"/>
              <a:gd name="connsiteY28" fmla="*/ 1663700 h 3314700"/>
              <a:gd name="connsiteX29" fmla="*/ 4406900 w 5715042"/>
              <a:gd name="connsiteY29" fmla="*/ 1701800 h 3314700"/>
              <a:gd name="connsiteX30" fmla="*/ 4521200 w 5715042"/>
              <a:gd name="connsiteY30" fmla="*/ 1765300 h 3314700"/>
              <a:gd name="connsiteX31" fmla="*/ 4635500 w 5715042"/>
              <a:gd name="connsiteY31" fmla="*/ 1854200 h 3314700"/>
              <a:gd name="connsiteX32" fmla="*/ 4673600 w 5715042"/>
              <a:gd name="connsiteY32" fmla="*/ 1879600 h 3314700"/>
              <a:gd name="connsiteX33" fmla="*/ 4800600 w 5715042"/>
              <a:gd name="connsiteY33" fmla="*/ 1917700 h 3314700"/>
              <a:gd name="connsiteX34" fmla="*/ 4876800 w 5715042"/>
              <a:gd name="connsiteY34" fmla="*/ 1955800 h 3314700"/>
              <a:gd name="connsiteX35" fmla="*/ 5003800 w 5715042"/>
              <a:gd name="connsiteY35" fmla="*/ 2019300 h 3314700"/>
              <a:gd name="connsiteX36" fmla="*/ 5092700 w 5715042"/>
              <a:gd name="connsiteY36" fmla="*/ 2057400 h 3314700"/>
              <a:gd name="connsiteX37" fmla="*/ 5130800 w 5715042"/>
              <a:gd name="connsiteY37" fmla="*/ 2082800 h 3314700"/>
              <a:gd name="connsiteX38" fmla="*/ 5219700 w 5715042"/>
              <a:gd name="connsiteY38" fmla="*/ 2108200 h 3314700"/>
              <a:gd name="connsiteX39" fmla="*/ 5334000 w 5715042"/>
              <a:gd name="connsiteY39" fmla="*/ 2159000 h 3314700"/>
              <a:gd name="connsiteX40" fmla="*/ 5372100 w 5715042"/>
              <a:gd name="connsiteY40" fmla="*/ 2171700 h 3314700"/>
              <a:gd name="connsiteX41" fmla="*/ 5410200 w 5715042"/>
              <a:gd name="connsiteY41" fmla="*/ 2209800 h 3314700"/>
              <a:gd name="connsiteX42" fmla="*/ 5448300 w 5715042"/>
              <a:gd name="connsiteY42" fmla="*/ 2222500 h 3314700"/>
              <a:gd name="connsiteX43" fmla="*/ 5486400 w 5715042"/>
              <a:gd name="connsiteY43" fmla="*/ 2247900 h 3314700"/>
              <a:gd name="connsiteX44" fmla="*/ 5524500 w 5715042"/>
              <a:gd name="connsiteY44" fmla="*/ 2260600 h 3314700"/>
              <a:gd name="connsiteX45" fmla="*/ 5562600 w 5715042"/>
              <a:gd name="connsiteY45" fmla="*/ 2286000 h 3314700"/>
              <a:gd name="connsiteX46" fmla="*/ 5600700 w 5715042"/>
              <a:gd name="connsiteY46" fmla="*/ 2298700 h 3314700"/>
              <a:gd name="connsiteX47" fmla="*/ 5676900 w 5715042"/>
              <a:gd name="connsiteY47" fmla="*/ 2349500 h 3314700"/>
              <a:gd name="connsiteX48" fmla="*/ 5715000 w 5715042"/>
              <a:gd name="connsiteY48" fmla="*/ 2501900 h 3314700"/>
              <a:gd name="connsiteX49" fmla="*/ 5676900 w 5715042"/>
              <a:gd name="connsiteY49" fmla="*/ 2768600 h 3314700"/>
              <a:gd name="connsiteX50" fmla="*/ 5638800 w 5715042"/>
              <a:gd name="connsiteY50" fmla="*/ 2806700 h 3314700"/>
              <a:gd name="connsiteX51" fmla="*/ 5575300 w 5715042"/>
              <a:gd name="connsiteY51" fmla="*/ 2921000 h 3314700"/>
              <a:gd name="connsiteX52" fmla="*/ 5511800 w 5715042"/>
              <a:gd name="connsiteY52" fmla="*/ 2971800 h 3314700"/>
              <a:gd name="connsiteX53" fmla="*/ 5435600 w 5715042"/>
              <a:gd name="connsiteY53" fmla="*/ 3022600 h 3314700"/>
              <a:gd name="connsiteX54" fmla="*/ 5397500 w 5715042"/>
              <a:gd name="connsiteY54" fmla="*/ 3035300 h 3314700"/>
              <a:gd name="connsiteX55" fmla="*/ 5359400 w 5715042"/>
              <a:gd name="connsiteY55" fmla="*/ 3060700 h 3314700"/>
              <a:gd name="connsiteX56" fmla="*/ 5308600 w 5715042"/>
              <a:gd name="connsiteY56" fmla="*/ 3073400 h 3314700"/>
              <a:gd name="connsiteX57" fmla="*/ 5270500 w 5715042"/>
              <a:gd name="connsiteY57" fmla="*/ 3086100 h 3314700"/>
              <a:gd name="connsiteX58" fmla="*/ 5219700 w 5715042"/>
              <a:gd name="connsiteY58" fmla="*/ 3098800 h 3314700"/>
              <a:gd name="connsiteX59" fmla="*/ 5118100 w 5715042"/>
              <a:gd name="connsiteY59" fmla="*/ 3136900 h 3314700"/>
              <a:gd name="connsiteX60" fmla="*/ 5067300 w 5715042"/>
              <a:gd name="connsiteY60" fmla="*/ 3149600 h 3314700"/>
              <a:gd name="connsiteX61" fmla="*/ 4749800 w 5715042"/>
              <a:gd name="connsiteY61" fmla="*/ 3225800 h 3314700"/>
              <a:gd name="connsiteX62" fmla="*/ 4356100 w 5715042"/>
              <a:gd name="connsiteY62" fmla="*/ 3238500 h 3314700"/>
              <a:gd name="connsiteX63" fmla="*/ 4203700 w 5715042"/>
              <a:gd name="connsiteY63" fmla="*/ 3251200 h 3314700"/>
              <a:gd name="connsiteX64" fmla="*/ 4076700 w 5715042"/>
              <a:gd name="connsiteY64" fmla="*/ 3276600 h 3314700"/>
              <a:gd name="connsiteX65" fmla="*/ 3810000 w 5715042"/>
              <a:gd name="connsiteY65" fmla="*/ 3289300 h 3314700"/>
              <a:gd name="connsiteX66" fmla="*/ 2768600 w 5715042"/>
              <a:gd name="connsiteY66" fmla="*/ 3314700 h 3314700"/>
              <a:gd name="connsiteX67" fmla="*/ 1498600 w 5715042"/>
              <a:gd name="connsiteY67" fmla="*/ 3289300 h 3314700"/>
              <a:gd name="connsiteX68" fmla="*/ 1397000 w 5715042"/>
              <a:gd name="connsiteY68" fmla="*/ 3276600 h 3314700"/>
              <a:gd name="connsiteX69" fmla="*/ 1219200 w 5715042"/>
              <a:gd name="connsiteY69" fmla="*/ 3238500 h 3314700"/>
              <a:gd name="connsiteX70" fmla="*/ 1155700 w 5715042"/>
              <a:gd name="connsiteY70" fmla="*/ 3225800 h 3314700"/>
              <a:gd name="connsiteX71" fmla="*/ 1003300 w 5715042"/>
              <a:gd name="connsiteY71" fmla="*/ 3200400 h 3314700"/>
              <a:gd name="connsiteX72" fmla="*/ 952500 w 5715042"/>
              <a:gd name="connsiteY72" fmla="*/ 3175000 h 3314700"/>
              <a:gd name="connsiteX73" fmla="*/ 838200 w 5715042"/>
              <a:gd name="connsiteY73" fmla="*/ 3149600 h 3314700"/>
              <a:gd name="connsiteX74" fmla="*/ 749300 w 5715042"/>
              <a:gd name="connsiteY74" fmla="*/ 3124200 h 3314700"/>
              <a:gd name="connsiteX75" fmla="*/ 698500 w 5715042"/>
              <a:gd name="connsiteY75" fmla="*/ 3086100 h 3314700"/>
              <a:gd name="connsiteX76" fmla="*/ 660400 w 5715042"/>
              <a:gd name="connsiteY76" fmla="*/ 3073400 h 3314700"/>
              <a:gd name="connsiteX77" fmla="*/ 596900 w 5715042"/>
              <a:gd name="connsiteY77" fmla="*/ 3048000 h 3314700"/>
              <a:gd name="connsiteX78" fmla="*/ 520700 w 5715042"/>
              <a:gd name="connsiteY78" fmla="*/ 2997200 h 3314700"/>
              <a:gd name="connsiteX79" fmla="*/ 482600 w 5715042"/>
              <a:gd name="connsiteY79" fmla="*/ 2984500 h 3314700"/>
              <a:gd name="connsiteX80" fmla="*/ 444500 w 5715042"/>
              <a:gd name="connsiteY80" fmla="*/ 2959100 h 3314700"/>
              <a:gd name="connsiteX81" fmla="*/ 393700 w 5715042"/>
              <a:gd name="connsiteY81" fmla="*/ 2933700 h 3314700"/>
              <a:gd name="connsiteX82" fmla="*/ 355600 w 5715042"/>
              <a:gd name="connsiteY82" fmla="*/ 2908300 h 3314700"/>
              <a:gd name="connsiteX83" fmla="*/ 304800 w 5715042"/>
              <a:gd name="connsiteY83" fmla="*/ 2882900 h 3314700"/>
              <a:gd name="connsiteX84" fmla="*/ 203200 w 5715042"/>
              <a:gd name="connsiteY84" fmla="*/ 2781300 h 3314700"/>
              <a:gd name="connsiteX85" fmla="*/ 127000 w 5715042"/>
              <a:gd name="connsiteY85" fmla="*/ 2730500 h 3314700"/>
              <a:gd name="connsiteX86" fmla="*/ 76200 w 5715042"/>
              <a:gd name="connsiteY86" fmla="*/ 2654300 h 3314700"/>
              <a:gd name="connsiteX87" fmla="*/ 25400 w 5715042"/>
              <a:gd name="connsiteY87" fmla="*/ 2552700 h 3314700"/>
              <a:gd name="connsiteX88" fmla="*/ 0 w 5715042"/>
              <a:gd name="connsiteY88" fmla="*/ 2463800 h 3314700"/>
              <a:gd name="connsiteX89" fmla="*/ 12700 w 5715042"/>
              <a:gd name="connsiteY89" fmla="*/ 2387600 h 3314700"/>
              <a:gd name="connsiteX90" fmla="*/ 50800 w 5715042"/>
              <a:gd name="connsiteY90" fmla="*/ 2349500 h 3314700"/>
              <a:gd name="connsiteX91" fmla="*/ 88900 w 5715042"/>
              <a:gd name="connsiteY91" fmla="*/ 2336800 h 3314700"/>
              <a:gd name="connsiteX92" fmla="*/ 139700 w 5715042"/>
              <a:gd name="connsiteY92" fmla="*/ 2298700 h 3314700"/>
              <a:gd name="connsiteX93" fmla="*/ 292100 w 5715042"/>
              <a:gd name="connsiteY93" fmla="*/ 2235200 h 3314700"/>
              <a:gd name="connsiteX94" fmla="*/ 368300 w 5715042"/>
              <a:gd name="connsiteY94" fmla="*/ 2209800 h 3314700"/>
              <a:gd name="connsiteX95" fmla="*/ 457200 w 5715042"/>
              <a:gd name="connsiteY95" fmla="*/ 2197100 h 3314700"/>
              <a:gd name="connsiteX96" fmla="*/ 533400 w 5715042"/>
              <a:gd name="connsiteY96" fmla="*/ 2159000 h 3314700"/>
              <a:gd name="connsiteX97" fmla="*/ 622300 w 5715042"/>
              <a:gd name="connsiteY97" fmla="*/ 2120900 h 3314700"/>
              <a:gd name="connsiteX98" fmla="*/ 787400 w 5715042"/>
              <a:gd name="connsiteY98" fmla="*/ 2019300 h 3314700"/>
              <a:gd name="connsiteX99" fmla="*/ 838200 w 5715042"/>
              <a:gd name="connsiteY99" fmla="*/ 1981200 h 3314700"/>
              <a:gd name="connsiteX100" fmla="*/ 927100 w 5715042"/>
              <a:gd name="connsiteY100" fmla="*/ 1943100 h 3314700"/>
              <a:gd name="connsiteX101" fmla="*/ 965200 w 5715042"/>
              <a:gd name="connsiteY101" fmla="*/ 1892300 h 3314700"/>
              <a:gd name="connsiteX102" fmla="*/ 1016000 w 5715042"/>
              <a:gd name="connsiteY102" fmla="*/ 1879600 h 3314700"/>
              <a:gd name="connsiteX103" fmla="*/ 1054100 w 5715042"/>
              <a:gd name="connsiteY103" fmla="*/ 1854200 h 3314700"/>
              <a:gd name="connsiteX104" fmla="*/ 1079500 w 5715042"/>
              <a:gd name="connsiteY104" fmla="*/ 1816100 h 3314700"/>
              <a:gd name="connsiteX105" fmla="*/ 1155700 w 5715042"/>
              <a:gd name="connsiteY105" fmla="*/ 1778000 h 3314700"/>
              <a:gd name="connsiteX106" fmla="*/ 1193800 w 5715042"/>
              <a:gd name="connsiteY106" fmla="*/ 1752600 h 3314700"/>
              <a:gd name="connsiteX107" fmla="*/ 1231900 w 5715042"/>
              <a:gd name="connsiteY107" fmla="*/ 1714500 h 3314700"/>
              <a:gd name="connsiteX108" fmla="*/ 1282700 w 5715042"/>
              <a:gd name="connsiteY108" fmla="*/ 1701800 h 3314700"/>
              <a:gd name="connsiteX109" fmla="*/ 1320800 w 5715042"/>
              <a:gd name="connsiteY109" fmla="*/ 1689100 h 3314700"/>
              <a:gd name="connsiteX110" fmla="*/ 1346200 w 5715042"/>
              <a:gd name="connsiteY110" fmla="*/ 1651000 h 3314700"/>
              <a:gd name="connsiteX111" fmla="*/ 1384300 w 5715042"/>
              <a:gd name="connsiteY111" fmla="*/ 1638300 h 3314700"/>
              <a:gd name="connsiteX112" fmla="*/ 1422400 w 5715042"/>
              <a:gd name="connsiteY112" fmla="*/ 1612900 h 3314700"/>
              <a:gd name="connsiteX113" fmla="*/ 1447800 w 5715042"/>
              <a:gd name="connsiteY113" fmla="*/ 1574800 h 3314700"/>
              <a:gd name="connsiteX114" fmla="*/ 1562100 w 5715042"/>
              <a:gd name="connsiteY114" fmla="*/ 1524000 h 3314700"/>
              <a:gd name="connsiteX115" fmla="*/ 1600200 w 5715042"/>
              <a:gd name="connsiteY115" fmla="*/ 1511300 h 3314700"/>
              <a:gd name="connsiteX116" fmla="*/ 1676400 w 5715042"/>
              <a:gd name="connsiteY116" fmla="*/ 1485900 h 3314700"/>
              <a:gd name="connsiteX117" fmla="*/ 1714500 w 5715042"/>
              <a:gd name="connsiteY117" fmla="*/ 1473200 h 3314700"/>
              <a:gd name="connsiteX118" fmla="*/ 1739900 w 5715042"/>
              <a:gd name="connsiteY118" fmla="*/ 1397000 h 3314700"/>
              <a:gd name="connsiteX119" fmla="*/ 1752600 w 5715042"/>
              <a:gd name="connsiteY119" fmla="*/ 1358900 h 3314700"/>
              <a:gd name="connsiteX120" fmla="*/ 1790700 w 5715042"/>
              <a:gd name="connsiteY120" fmla="*/ 1219200 h 3314700"/>
              <a:gd name="connsiteX121" fmla="*/ 1816100 w 5715042"/>
              <a:gd name="connsiteY121" fmla="*/ 685800 h 3314700"/>
              <a:gd name="connsiteX122" fmla="*/ 1828800 w 5715042"/>
              <a:gd name="connsiteY122" fmla="*/ 546100 h 3314700"/>
              <a:gd name="connsiteX123" fmla="*/ 1866900 w 5715042"/>
              <a:gd name="connsiteY123" fmla="*/ 393700 h 3314700"/>
              <a:gd name="connsiteX124" fmla="*/ 1905000 w 5715042"/>
              <a:gd name="connsiteY124" fmla="*/ 368300 h 3314700"/>
              <a:gd name="connsiteX125" fmla="*/ 1917700 w 5715042"/>
              <a:gd name="connsiteY125" fmla="*/ 330200 h 3314700"/>
              <a:gd name="connsiteX126" fmla="*/ 1955800 w 5715042"/>
              <a:gd name="connsiteY126" fmla="*/ 304800 h 3314700"/>
              <a:gd name="connsiteX127" fmla="*/ 2032000 w 5715042"/>
              <a:gd name="connsiteY127" fmla="*/ 279400 h 3314700"/>
              <a:gd name="connsiteX128" fmla="*/ 2133600 w 5715042"/>
              <a:gd name="connsiteY128" fmla="*/ 254000 h 3314700"/>
              <a:gd name="connsiteX129" fmla="*/ 2197100 w 5715042"/>
              <a:gd name="connsiteY129" fmla="*/ 152400 h 3314700"/>
              <a:gd name="connsiteX130" fmla="*/ 2209800 w 5715042"/>
              <a:gd name="connsiteY130" fmla="*/ 114300 h 3314700"/>
              <a:gd name="connsiteX131" fmla="*/ 2222500 w 5715042"/>
              <a:gd name="connsiteY131" fmla="*/ 76200 h 3314700"/>
              <a:gd name="connsiteX132" fmla="*/ 2298700 w 5715042"/>
              <a:gd name="connsiteY132" fmla="*/ 25400 h 3314700"/>
              <a:gd name="connsiteX133" fmla="*/ 2349500 w 5715042"/>
              <a:gd name="connsiteY133" fmla="*/ 0 h 3314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5715042" h="3314700">
                <a:moveTo>
                  <a:pt x="2349500" y="0"/>
                </a:moveTo>
                <a:lnTo>
                  <a:pt x="2349500" y="0"/>
                </a:lnTo>
                <a:lnTo>
                  <a:pt x="3340100" y="12700"/>
                </a:lnTo>
                <a:cubicBezTo>
                  <a:pt x="3355344" y="13462"/>
                  <a:pt x="3354707" y="40007"/>
                  <a:pt x="3365500" y="50800"/>
                </a:cubicBezTo>
                <a:cubicBezTo>
                  <a:pt x="3376293" y="61593"/>
                  <a:pt x="3389948" y="69374"/>
                  <a:pt x="3403600" y="76200"/>
                </a:cubicBezTo>
                <a:cubicBezTo>
                  <a:pt x="3415574" y="82187"/>
                  <a:pt x="3428878" y="85053"/>
                  <a:pt x="3441700" y="88900"/>
                </a:cubicBezTo>
                <a:cubicBezTo>
                  <a:pt x="3471219" y="97756"/>
                  <a:pt x="3500967" y="105833"/>
                  <a:pt x="3530600" y="114300"/>
                </a:cubicBezTo>
                <a:cubicBezTo>
                  <a:pt x="3526367" y="148167"/>
                  <a:pt x="3524005" y="182320"/>
                  <a:pt x="3517900" y="215900"/>
                </a:cubicBezTo>
                <a:cubicBezTo>
                  <a:pt x="3515505" y="229071"/>
                  <a:pt x="3499213" y="242026"/>
                  <a:pt x="3505200" y="254000"/>
                </a:cubicBezTo>
                <a:cubicBezTo>
                  <a:pt x="3511187" y="265974"/>
                  <a:pt x="3530600" y="262467"/>
                  <a:pt x="3543300" y="266700"/>
                </a:cubicBezTo>
                <a:lnTo>
                  <a:pt x="3619500" y="241300"/>
                </a:lnTo>
                <a:lnTo>
                  <a:pt x="3657600" y="228600"/>
                </a:lnTo>
                <a:cubicBezTo>
                  <a:pt x="3726655" y="435764"/>
                  <a:pt x="3604237" y="56185"/>
                  <a:pt x="3683000" y="749300"/>
                </a:cubicBezTo>
                <a:cubicBezTo>
                  <a:pt x="3685962" y="775369"/>
                  <a:pt x="3746221" y="842201"/>
                  <a:pt x="3771900" y="863600"/>
                </a:cubicBezTo>
                <a:cubicBezTo>
                  <a:pt x="3783626" y="873371"/>
                  <a:pt x="3797300" y="880533"/>
                  <a:pt x="3810000" y="889000"/>
                </a:cubicBezTo>
                <a:cubicBezTo>
                  <a:pt x="3822700" y="872067"/>
                  <a:pt x="3844881" y="859121"/>
                  <a:pt x="3848100" y="838200"/>
                </a:cubicBezTo>
                <a:cubicBezTo>
                  <a:pt x="3891594" y="555489"/>
                  <a:pt x="3768020" y="527873"/>
                  <a:pt x="3898900" y="571500"/>
                </a:cubicBezTo>
                <a:cubicBezTo>
                  <a:pt x="3907367" y="584200"/>
                  <a:pt x="3918287" y="595571"/>
                  <a:pt x="3924300" y="609600"/>
                </a:cubicBezTo>
                <a:cubicBezTo>
                  <a:pt x="3931176" y="625643"/>
                  <a:pt x="3933577" y="643284"/>
                  <a:pt x="3937000" y="660400"/>
                </a:cubicBezTo>
                <a:cubicBezTo>
                  <a:pt x="3956429" y="757546"/>
                  <a:pt x="3949108" y="756672"/>
                  <a:pt x="3962400" y="876300"/>
                </a:cubicBezTo>
                <a:cubicBezTo>
                  <a:pt x="3965706" y="906051"/>
                  <a:pt x="3970548" y="935614"/>
                  <a:pt x="3975100" y="965200"/>
                </a:cubicBezTo>
                <a:cubicBezTo>
                  <a:pt x="3980460" y="1000037"/>
                  <a:pt x="3988475" y="1056126"/>
                  <a:pt x="4000500" y="1092200"/>
                </a:cubicBezTo>
                <a:cubicBezTo>
                  <a:pt x="4007709" y="1113827"/>
                  <a:pt x="4017433" y="1134533"/>
                  <a:pt x="4025900" y="1155700"/>
                </a:cubicBezTo>
                <a:cubicBezTo>
                  <a:pt x="4030133" y="1240367"/>
                  <a:pt x="4022591" y="1326453"/>
                  <a:pt x="4038600" y="1409700"/>
                </a:cubicBezTo>
                <a:cubicBezTo>
                  <a:pt x="4057757" y="1509316"/>
                  <a:pt x="4077572" y="1470862"/>
                  <a:pt x="4127500" y="1498600"/>
                </a:cubicBezTo>
                <a:cubicBezTo>
                  <a:pt x="4154185" y="1513425"/>
                  <a:pt x="4176396" y="1535748"/>
                  <a:pt x="4203700" y="1549400"/>
                </a:cubicBezTo>
                <a:cubicBezTo>
                  <a:pt x="4234754" y="1564927"/>
                  <a:pt x="4265674" y="1577761"/>
                  <a:pt x="4292600" y="1600200"/>
                </a:cubicBezTo>
                <a:cubicBezTo>
                  <a:pt x="4306398" y="1611698"/>
                  <a:pt x="4316902" y="1626802"/>
                  <a:pt x="4330700" y="1638300"/>
                </a:cubicBezTo>
                <a:cubicBezTo>
                  <a:pt x="4342426" y="1648071"/>
                  <a:pt x="4357074" y="1653929"/>
                  <a:pt x="4368800" y="1663700"/>
                </a:cubicBezTo>
                <a:cubicBezTo>
                  <a:pt x="4382598" y="1675198"/>
                  <a:pt x="4391956" y="1691837"/>
                  <a:pt x="4406900" y="1701800"/>
                </a:cubicBezTo>
                <a:cubicBezTo>
                  <a:pt x="4502720" y="1765680"/>
                  <a:pt x="4368279" y="1612379"/>
                  <a:pt x="4521200" y="1765300"/>
                </a:cubicBezTo>
                <a:cubicBezTo>
                  <a:pt x="4580886" y="1824986"/>
                  <a:pt x="4544356" y="1793437"/>
                  <a:pt x="4635500" y="1854200"/>
                </a:cubicBezTo>
                <a:cubicBezTo>
                  <a:pt x="4648200" y="1862667"/>
                  <a:pt x="4658792" y="1875898"/>
                  <a:pt x="4673600" y="1879600"/>
                </a:cubicBezTo>
                <a:cubicBezTo>
                  <a:pt x="4701997" y="1886699"/>
                  <a:pt x="4782048" y="1905332"/>
                  <a:pt x="4800600" y="1917700"/>
                </a:cubicBezTo>
                <a:cubicBezTo>
                  <a:pt x="4969740" y="2030460"/>
                  <a:pt x="4719059" y="1868166"/>
                  <a:pt x="4876800" y="1955800"/>
                </a:cubicBezTo>
                <a:cubicBezTo>
                  <a:pt x="5000513" y="2024530"/>
                  <a:pt x="4904522" y="1994480"/>
                  <a:pt x="5003800" y="2019300"/>
                </a:cubicBezTo>
                <a:cubicBezTo>
                  <a:pt x="5099452" y="2083068"/>
                  <a:pt x="4977886" y="2008194"/>
                  <a:pt x="5092700" y="2057400"/>
                </a:cubicBezTo>
                <a:cubicBezTo>
                  <a:pt x="5106729" y="2063413"/>
                  <a:pt x="5117148" y="2075974"/>
                  <a:pt x="5130800" y="2082800"/>
                </a:cubicBezTo>
                <a:cubicBezTo>
                  <a:pt x="5149020" y="2091910"/>
                  <a:pt x="5203424" y="2104131"/>
                  <a:pt x="5219700" y="2108200"/>
                </a:cubicBezTo>
                <a:cubicBezTo>
                  <a:pt x="5280077" y="2148452"/>
                  <a:pt x="5243320" y="2128773"/>
                  <a:pt x="5334000" y="2159000"/>
                </a:cubicBezTo>
                <a:lnTo>
                  <a:pt x="5372100" y="2171700"/>
                </a:lnTo>
                <a:cubicBezTo>
                  <a:pt x="5384800" y="2184400"/>
                  <a:pt x="5395256" y="2199837"/>
                  <a:pt x="5410200" y="2209800"/>
                </a:cubicBezTo>
                <a:cubicBezTo>
                  <a:pt x="5421339" y="2217226"/>
                  <a:pt x="5436326" y="2216513"/>
                  <a:pt x="5448300" y="2222500"/>
                </a:cubicBezTo>
                <a:cubicBezTo>
                  <a:pt x="5461952" y="2229326"/>
                  <a:pt x="5472748" y="2241074"/>
                  <a:pt x="5486400" y="2247900"/>
                </a:cubicBezTo>
                <a:cubicBezTo>
                  <a:pt x="5498374" y="2253887"/>
                  <a:pt x="5512526" y="2254613"/>
                  <a:pt x="5524500" y="2260600"/>
                </a:cubicBezTo>
                <a:cubicBezTo>
                  <a:pt x="5538152" y="2267426"/>
                  <a:pt x="5548948" y="2279174"/>
                  <a:pt x="5562600" y="2286000"/>
                </a:cubicBezTo>
                <a:cubicBezTo>
                  <a:pt x="5574574" y="2291987"/>
                  <a:pt x="5588998" y="2292199"/>
                  <a:pt x="5600700" y="2298700"/>
                </a:cubicBezTo>
                <a:cubicBezTo>
                  <a:pt x="5627385" y="2313525"/>
                  <a:pt x="5676900" y="2349500"/>
                  <a:pt x="5676900" y="2349500"/>
                </a:cubicBezTo>
                <a:cubicBezTo>
                  <a:pt x="5717836" y="2410904"/>
                  <a:pt x="5715000" y="2394008"/>
                  <a:pt x="5715000" y="2501900"/>
                </a:cubicBezTo>
                <a:cubicBezTo>
                  <a:pt x="5715000" y="2502446"/>
                  <a:pt x="5705961" y="2739539"/>
                  <a:pt x="5676900" y="2768600"/>
                </a:cubicBezTo>
                <a:lnTo>
                  <a:pt x="5638800" y="2806700"/>
                </a:lnTo>
                <a:cubicBezTo>
                  <a:pt x="5621703" y="2857990"/>
                  <a:pt x="5621538" y="2869624"/>
                  <a:pt x="5575300" y="2921000"/>
                </a:cubicBezTo>
                <a:cubicBezTo>
                  <a:pt x="5557167" y="2941148"/>
                  <a:pt x="5533722" y="2955857"/>
                  <a:pt x="5511800" y="2971800"/>
                </a:cubicBezTo>
                <a:cubicBezTo>
                  <a:pt x="5487112" y="2989755"/>
                  <a:pt x="5464560" y="3012947"/>
                  <a:pt x="5435600" y="3022600"/>
                </a:cubicBezTo>
                <a:cubicBezTo>
                  <a:pt x="5422900" y="3026833"/>
                  <a:pt x="5409474" y="3029313"/>
                  <a:pt x="5397500" y="3035300"/>
                </a:cubicBezTo>
                <a:cubicBezTo>
                  <a:pt x="5383848" y="3042126"/>
                  <a:pt x="5373429" y="3054687"/>
                  <a:pt x="5359400" y="3060700"/>
                </a:cubicBezTo>
                <a:cubicBezTo>
                  <a:pt x="5343357" y="3067576"/>
                  <a:pt x="5325383" y="3068605"/>
                  <a:pt x="5308600" y="3073400"/>
                </a:cubicBezTo>
                <a:cubicBezTo>
                  <a:pt x="5295728" y="3077078"/>
                  <a:pt x="5283372" y="3082422"/>
                  <a:pt x="5270500" y="3086100"/>
                </a:cubicBezTo>
                <a:cubicBezTo>
                  <a:pt x="5253717" y="3090895"/>
                  <a:pt x="5236259" y="3093280"/>
                  <a:pt x="5219700" y="3098800"/>
                </a:cubicBezTo>
                <a:cubicBezTo>
                  <a:pt x="5185386" y="3110238"/>
                  <a:pt x="5152414" y="3125462"/>
                  <a:pt x="5118100" y="3136900"/>
                </a:cubicBezTo>
                <a:cubicBezTo>
                  <a:pt x="5101541" y="3142420"/>
                  <a:pt x="5083859" y="3144080"/>
                  <a:pt x="5067300" y="3149600"/>
                </a:cubicBezTo>
                <a:cubicBezTo>
                  <a:pt x="4933372" y="3194243"/>
                  <a:pt x="4928385" y="3220039"/>
                  <a:pt x="4749800" y="3225800"/>
                </a:cubicBezTo>
                <a:lnTo>
                  <a:pt x="4356100" y="3238500"/>
                </a:lnTo>
                <a:cubicBezTo>
                  <a:pt x="4305300" y="3242733"/>
                  <a:pt x="4254209" y="3244312"/>
                  <a:pt x="4203700" y="3251200"/>
                </a:cubicBezTo>
                <a:cubicBezTo>
                  <a:pt x="4160924" y="3257033"/>
                  <a:pt x="4119671" y="3272442"/>
                  <a:pt x="4076700" y="3276600"/>
                </a:cubicBezTo>
                <a:cubicBezTo>
                  <a:pt x="3988113" y="3285173"/>
                  <a:pt x="3898942" y="3286066"/>
                  <a:pt x="3810000" y="3289300"/>
                </a:cubicBezTo>
                <a:cubicBezTo>
                  <a:pt x="3459271" y="3302054"/>
                  <a:pt x="3120989" y="3307359"/>
                  <a:pt x="2768600" y="3314700"/>
                </a:cubicBezTo>
                <a:cubicBezTo>
                  <a:pt x="2486976" y="3311347"/>
                  <a:pt x="1893944" y="3322245"/>
                  <a:pt x="1498600" y="3289300"/>
                </a:cubicBezTo>
                <a:cubicBezTo>
                  <a:pt x="1464588" y="3286466"/>
                  <a:pt x="1430580" y="3282705"/>
                  <a:pt x="1397000" y="3276600"/>
                </a:cubicBezTo>
                <a:cubicBezTo>
                  <a:pt x="1337366" y="3265757"/>
                  <a:pt x="1278512" y="3250987"/>
                  <a:pt x="1219200" y="3238500"/>
                </a:cubicBezTo>
                <a:cubicBezTo>
                  <a:pt x="1198077" y="3234053"/>
                  <a:pt x="1176992" y="3229349"/>
                  <a:pt x="1155700" y="3225800"/>
                </a:cubicBezTo>
                <a:lnTo>
                  <a:pt x="1003300" y="3200400"/>
                </a:lnTo>
                <a:cubicBezTo>
                  <a:pt x="986367" y="3191933"/>
                  <a:pt x="970227" y="3181647"/>
                  <a:pt x="952500" y="3175000"/>
                </a:cubicBezTo>
                <a:cubicBezTo>
                  <a:pt x="929974" y="3166553"/>
                  <a:pt x="857951" y="3153989"/>
                  <a:pt x="838200" y="3149600"/>
                </a:cubicBezTo>
                <a:cubicBezTo>
                  <a:pt x="790360" y="3138969"/>
                  <a:pt x="791728" y="3138343"/>
                  <a:pt x="749300" y="3124200"/>
                </a:cubicBezTo>
                <a:cubicBezTo>
                  <a:pt x="732367" y="3111500"/>
                  <a:pt x="716878" y="3096602"/>
                  <a:pt x="698500" y="3086100"/>
                </a:cubicBezTo>
                <a:cubicBezTo>
                  <a:pt x="686877" y="3079458"/>
                  <a:pt x="672935" y="3078100"/>
                  <a:pt x="660400" y="3073400"/>
                </a:cubicBezTo>
                <a:cubicBezTo>
                  <a:pt x="639054" y="3065395"/>
                  <a:pt x="616914" y="3058916"/>
                  <a:pt x="596900" y="3048000"/>
                </a:cubicBezTo>
                <a:cubicBezTo>
                  <a:pt x="570100" y="3033382"/>
                  <a:pt x="549660" y="3006853"/>
                  <a:pt x="520700" y="2997200"/>
                </a:cubicBezTo>
                <a:cubicBezTo>
                  <a:pt x="508000" y="2992967"/>
                  <a:pt x="494574" y="2990487"/>
                  <a:pt x="482600" y="2984500"/>
                </a:cubicBezTo>
                <a:cubicBezTo>
                  <a:pt x="468948" y="2977674"/>
                  <a:pt x="457752" y="2966673"/>
                  <a:pt x="444500" y="2959100"/>
                </a:cubicBezTo>
                <a:cubicBezTo>
                  <a:pt x="428062" y="2949707"/>
                  <a:pt x="410138" y="2943093"/>
                  <a:pt x="393700" y="2933700"/>
                </a:cubicBezTo>
                <a:cubicBezTo>
                  <a:pt x="380448" y="2926127"/>
                  <a:pt x="368852" y="2915873"/>
                  <a:pt x="355600" y="2908300"/>
                </a:cubicBezTo>
                <a:cubicBezTo>
                  <a:pt x="339162" y="2898907"/>
                  <a:pt x="319344" y="2895020"/>
                  <a:pt x="304800" y="2882900"/>
                </a:cubicBezTo>
                <a:cubicBezTo>
                  <a:pt x="268006" y="2852239"/>
                  <a:pt x="243051" y="2807867"/>
                  <a:pt x="203200" y="2781300"/>
                </a:cubicBezTo>
                <a:lnTo>
                  <a:pt x="127000" y="2730500"/>
                </a:lnTo>
                <a:cubicBezTo>
                  <a:pt x="110067" y="2705100"/>
                  <a:pt x="89852" y="2681604"/>
                  <a:pt x="76200" y="2654300"/>
                </a:cubicBezTo>
                <a:cubicBezTo>
                  <a:pt x="4865" y="2511631"/>
                  <a:pt x="138852" y="2703970"/>
                  <a:pt x="25400" y="2552700"/>
                </a:cubicBezTo>
                <a:cubicBezTo>
                  <a:pt x="19411" y="2534733"/>
                  <a:pt x="0" y="2479747"/>
                  <a:pt x="0" y="2463800"/>
                </a:cubicBezTo>
                <a:cubicBezTo>
                  <a:pt x="0" y="2438050"/>
                  <a:pt x="2242" y="2411131"/>
                  <a:pt x="12700" y="2387600"/>
                </a:cubicBezTo>
                <a:cubicBezTo>
                  <a:pt x="19994" y="2371187"/>
                  <a:pt x="35856" y="2359463"/>
                  <a:pt x="50800" y="2349500"/>
                </a:cubicBezTo>
                <a:cubicBezTo>
                  <a:pt x="61939" y="2342074"/>
                  <a:pt x="76200" y="2341033"/>
                  <a:pt x="88900" y="2336800"/>
                </a:cubicBezTo>
                <a:cubicBezTo>
                  <a:pt x="105833" y="2324100"/>
                  <a:pt x="121417" y="2309365"/>
                  <a:pt x="139700" y="2298700"/>
                </a:cubicBezTo>
                <a:cubicBezTo>
                  <a:pt x="255947" y="2230889"/>
                  <a:pt x="205011" y="2261327"/>
                  <a:pt x="292100" y="2235200"/>
                </a:cubicBezTo>
                <a:cubicBezTo>
                  <a:pt x="317745" y="2227507"/>
                  <a:pt x="342212" y="2215820"/>
                  <a:pt x="368300" y="2209800"/>
                </a:cubicBezTo>
                <a:cubicBezTo>
                  <a:pt x="397468" y="2203069"/>
                  <a:pt x="427567" y="2201333"/>
                  <a:pt x="457200" y="2197100"/>
                </a:cubicBezTo>
                <a:cubicBezTo>
                  <a:pt x="527054" y="2173815"/>
                  <a:pt x="464466" y="2198391"/>
                  <a:pt x="533400" y="2159000"/>
                </a:cubicBezTo>
                <a:cubicBezTo>
                  <a:pt x="577342" y="2133891"/>
                  <a:pt x="579556" y="2135148"/>
                  <a:pt x="622300" y="2120900"/>
                </a:cubicBezTo>
                <a:cubicBezTo>
                  <a:pt x="750378" y="2021284"/>
                  <a:pt x="689774" y="2043707"/>
                  <a:pt x="787400" y="2019300"/>
                </a:cubicBezTo>
                <a:cubicBezTo>
                  <a:pt x="804333" y="2006600"/>
                  <a:pt x="820251" y="1992418"/>
                  <a:pt x="838200" y="1981200"/>
                </a:cubicBezTo>
                <a:cubicBezTo>
                  <a:pt x="874071" y="1958781"/>
                  <a:pt x="890063" y="1955446"/>
                  <a:pt x="927100" y="1943100"/>
                </a:cubicBezTo>
                <a:cubicBezTo>
                  <a:pt x="939800" y="1926167"/>
                  <a:pt x="947976" y="1904603"/>
                  <a:pt x="965200" y="1892300"/>
                </a:cubicBezTo>
                <a:cubicBezTo>
                  <a:pt x="979403" y="1882155"/>
                  <a:pt x="999957" y="1886476"/>
                  <a:pt x="1016000" y="1879600"/>
                </a:cubicBezTo>
                <a:cubicBezTo>
                  <a:pt x="1030029" y="1873587"/>
                  <a:pt x="1041400" y="1862667"/>
                  <a:pt x="1054100" y="1854200"/>
                </a:cubicBezTo>
                <a:cubicBezTo>
                  <a:pt x="1062567" y="1841500"/>
                  <a:pt x="1068707" y="1826893"/>
                  <a:pt x="1079500" y="1816100"/>
                </a:cubicBezTo>
                <a:cubicBezTo>
                  <a:pt x="1115896" y="1779704"/>
                  <a:pt x="1114383" y="1798658"/>
                  <a:pt x="1155700" y="1778000"/>
                </a:cubicBezTo>
                <a:cubicBezTo>
                  <a:pt x="1169352" y="1771174"/>
                  <a:pt x="1182074" y="1762371"/>
                  <a:pt x="1193800" y="1752600"/>
                </a:cubicBezTo>
                <a:cubicBezTo>
                  <a:pt x="1207598" y="1741102"/>
                  <a:pt x="1216306" y="1723411"/>
                  <a:pt x="1231900" y="1714500"/>
                </a:cubicBezTo>
                <a:cubicBezTo>
                  <a:pt x="1247055" y="1705840"/>
                  <a:pt x="1265917" y="1706595"/>
                  <a:pt x="1282700" y="1701800"/>
                </a:cubicBezTo>
                <a:cubicBezTo>
                  <a:pt x="1295572" y="1698122"/>
                  <a:pt x="1308100" y="1693333"/>
                  <a:pt x="1320800" y="1689100"/>
                </a:cubicBezTo>
                <a:cubicBezTo>
                  <a:pt x="1329267" y="1676400"/>
                  <a:pt x="1334281" y="1660535"/>
                  <a:pt x="1346200" y="1651000"/>
                </a:cubicBezTo>
                <a:cubicBezTo>
                  <a:pt x="1356653" y="1642637"/>
                  <a:pt x="1372326" y="1644287"/>
                  <a:pt x="1384300" y="1638300"/>
                </a:cubicBezTo>
                <a:cubicBezTo>
                  <a:pt x="1397952" y="1631474"/>
                  <a:pt x="1409700" y="1621367"/>
                  <a:pt x="1422400" y="1612900"/>
                </a:cubicBezTo>
                <a:cubicBezTo>
                  <a:pt x="1430867" y="1600200"/>
                  <a:pt x="1437007" y="1585593"/>
                  <a:pt x="1447800" y="1574800"/>
                </a:cubicBezTo>
                <a:cubicBezTo>
                  <a:pt x="1477989" y="1544611"/>
                  <a:pt x="1524374" y="1536575"/>
                  <a:pt x="1562100" y="1524000"/>
                </a:cubicBezTo>
                <a:lnTo>
                  <a:pt x="1600200" y="1511300"/>
                </a:lnTo>
                <a:lnTo>
                  <a:pt x="1676400" y="1485900"/>
                </a:lnTo>
                <a:lnTo>
                  <a:pt x="1714500" y="1473200"/>
                </a:lnTo>
                <a:lnTo>
                  <a:pt x="1739900" y="1397000"/>
                </a:lnTo>
                <a:cubicBezTo>
                  <a:pt x="1744133" y="1384300"/>
                  <a:pt x="1749353" y="1371887"/>
                  <a:pt x="1752600" y="1358900"/>
                </a:cubicBezTo>
                <a:cubicBezTo>
                  <a:pt x="1772775" y="1278201"/>
                  <a:pt x="1760505" y="1324883"/>
                  <a:pt x="1790700" y="1219200"/>
                </a:cubicBezTo>
                <a:cubicBezTo>
                  <a:pt x="1801435" y="918624"/>
                  <a:pt x="1796996" y="924596"/>
                  <a:pt x="1816100" y="685800"/>
                </a:cubicBezTo>
                <a:cubicBezTo>
                  <a:pt x="1819829" y="639190"/>
                  <a:pt x="1823337" y="592538"/>
                  <a:pt x="1828800" y="546100"/>
                </a:cubicBezTo>
                <a:cubicBezTo>
                  <a:pt x="1830834" y="528810"/>
                  <a:pt x="1849023" y="405618"/>
                  <a:pt x="1866900" y="393700"/>
                </a:cubicBezTo>
                <a:lnTo>
                  <a:pt x="1905000" y="368300"/>
                </a:lnTo>
                <a:cubicBezTo>
                  <a:pt x="1909233" y="355600"/>
                  <a:pt x="1909337" y="340653"/>
                  <a:pt x="1917700" y="330200"/>
                </a:cubicBezTo>
                <a:cubicBezTo>
                  <a:pt x="1927235" y="318281"/>
                  <a:pt x="1941852" y="310999"/>
                  <a:pt x="1955800" y="304800"/>
                </a:cubicBezTo>
                <a:cubicBezTo>
                  <a:pt x="1980266" y="293926"/>
                  <a:pt x="2006600" y="287867"/>
                  <a:pt x="2032000" y="279400"/>
                </a:cubicBezTo>
                <a:cubicBezTo>
                  <a:pt x="2090578" y="259874"/>
                  <a:pt x="2056973" y="269325"/>
                  <a:pt x="2133600" y="254000"/>
                </a:cubicBezTo>
                <a:cubicBezTo>
                  <a:pt x="2193977" y="213748"/>
                  <a:pt x="2166873" y="243080"/>
                  <a:pt x="2197100" y="152400"/>
                </a:cubicBezTo>
                <a:lnTo>
                  <a:pt x="2209800" y="114300"/>
                </a:lnTo>
                <a:cubicBezTo>
                  <a:pt x="2214033" y="101600"/>
                  <a:pt x="2211361" y="83626"/>
                  <a:pt x="2222500" y="76200"/>
                </a:cubicBezTo>
                <a:cubicBezTo>
                  <a:pt x="2247900" y="59267"/>
                  <a:pt x="2269740" y="35053"/>
                  <a:pt x="2298700" y="25400"/>
                </a:cubicBezTo>
                <a:cubicBezTo>
                  <a:pt x="2340816" y="11361"/>
                  <a:pt x="2336800" y="26087"/>
                  <a:pt x="2349500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b="1" dirty="0" smtClean="0">
                <a:solidFill>
                  <a:srgbClr val="FFFF00"/>
                </a:solidFill>
                <a:latin typeface="Arial Black" pitchFamily="34" charset="0"/>
              </a:rPr>
              <a:t>TEXT IN SHAPE</a:t>
            </a:r>
            <a:endParaRPr lang="zh-CN" altLang="en-US" sz="8800" b="1" dirty="0">
              <a:solidFill>
                <a:srgbClr val="FFFF00"/>
              </a:solidFill>
              <a:latin typeface="Arial Black" pitchFamily="34" charset="0"/>
            </a:endParaRPr>
          </a:p>
        </p:txBody>
      </p:sp>
      <p:pic>
        <p:nvPicPr>
          <p:cNvPr id="2" name="PPTIndicator201507141620459632"/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0" y="0"/>
            <a:ext cx="152400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58949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981200" y="1295400"/>
            <a:ext cx="5410200" cy="4191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dirty="0" smtClean="0"/>
              <a:t>Back</a:t>
            </a:r>
            <a:endParaRPr lang="zh-CN" altLang="en-US" sz="8800" dirty="0"/>
          </a:p>
        </p:txBody>
      </p:sp>
      <p:pic>
        <p:nvPicPr>
          <p:cNvPr id="3" name="pic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selectMe"/>
          <p:cNvSpPr/>
          <p:nvPr/>
        </p:nvSpPr>
        <p:spPr>
          <a:xfrm>
            <a:off x="2476500" y="2057400"/>
            <a:ext cx="5715042" cy="3314700"/>
          </a:xfrm>
          <a:custGeom>
            <a:avLst/>
            <a:gdLst>
              <a:gd name="connsiteX0" fmla="*/ 2349500 w 5715042"/>
              <a:gd name="connsiteY0" fmla="*/ 0 h 3314700"/>
              <a:gd name="connsiteX1" fmla="*/ 2349500 w 5715042"/>
              <a:gd name="connsiteY1" fmla="*/ 0 h 3314700"/>
              <a:gd name="connsiteX2" fmla="*/ 3340100 w 5715042"/>
              <a:gd name="connsiteY2" fmla="*/ 12700 h 3314700"/>
              <a:gd name="connsiteX3" fmla="*/ 3365500 w 5715042"/>
              <a:gd name="connsiteY3" fmla="*/ 50800 h 3314700"/>
              <a:gd name="connsiteX4" fmla="*/ 3403600 w 5715042"/>
              <a:gd name="connsiteY4" fmla="*/ 76200 h 3314700"/>
              <a:gd name="connsiteX5" fmla="*/ 3441700 w 5715042"/>
              <a:gd name="connsiteY5" fmla="*/ 88900 h 3314700"/>
              <a:gd name="connsiteX6" fmla="*/ 3530600 w 5715042"/>
              <a:gd name="connsiteY6" fmla="*/ 114300 h 3314700"/>
              <a:gd name="connsiteX7" fmla="*/ 3517900 w 5715042"/>
              <a:gd name="connsiteY7" fmla="*/ 215900 h 3314700"/>
              <a:gd name="connsiteX8" fmla="*/ 3505200 w 5715042"/>
              <a:gd name="connsiteY8" fmla="*/ 254000 h 3314700"/>
              <a:gd name="connsiteX9" fmla="*/ 3543300 w 5715042"/>
              <a:gd name="connsiteY9" fmla="*/ 266700 h 3314700"/>
              <a:gd name="connsiteX10" fmla="*/ 3619500 w 5715042"/>
              <a:gd name="connsiteY10" fmla="*/ 241300 h 3314700"/>
              <a:gd name="connsiteX11" fmla="*/ 3657600 w 5715042"/>
              <a:gd name="connsiteY11" fmla="*/ 228600 h 3314700"/>
              <a:gd name="connsiteX12" fmla="*/ 3683000 w 5715042"/>
              <a:gd name="connsiteY12" fmla="*/ 749300 h 3314700"/>
              <a:gd name="connsiteX13" fmla="*/ 3771900 w 5715042"/>
              <a:gd name="connsiteY13" fmla="*/ 863600 h 3314700"/>
              <a:gd name="connsiteX14" fmla="*/ 3810000 w 5715042"/>
              <a:gd name="connsiteY14" fmla="*/ 889000 h 3314700"/>
              <a:gd name="connsiteX15" fmla="*/ 3848100 w 5715042"/>
              <a:gd name="connsiteY15" fmla="*/ 838200 h 3314700"/>
              <a:gd name="connsiteX16" fmla="*/ 3898900 w 5715042"/>
              <a:gd name="connsiteY16" fmla="*/ 571500 h 3314700"/>
              <a:gd name="connsiteX17" fmla="*/ 3924300 w 5715042"/>
              <a:gd name="connsiteY17" fmla="*/ 609600 h 3314700"/>
              <a:gd name="connsiteX18" fmla="*/ 3937000 w 5715042"/>
              <a:gd name="connsiteY18" fmla="*/ 660400 h 3314700"/>
              <a:gd name="connsiteX19" fmla="*/ 3962400 w 5715042"/>
              <a:gd name="connsiteY19" fmla="*/ 876300 h 3314700"/>
              <a:gd name="connsiteX20" fmla="*/ 3975100 w 5715042"/>
              <a:gd name="connsiteY20" fmla="*/ 965200 h 3314700"/>
              <a:gd name="connsiteX21" fmla="*/ 4000500 w 5715042"/>
              <a:gd name="connsiteY21" fmla="*/ 1092200 h 3314700"/>
              <a:gd name="connsiteX22" fmla="*/ 4025900 w 5715042"/>
              <a:gd name="connsiteY22" fmla="*/ 1155700 h 3314700"/>
              <a:gd name="connsiteX23" fmla="*/ 4038600 w 5715042"/>
              <a:gd name="connsiteY23" fmla="*/ 1409700 h 3314700"/>
              <a:gd name="connsiteX24" fmla="*/ 4127500 w 5715042"/>
              <a:gd name="connsiteY24" fmla="*/ 1498600 h 3314700"/>
              <a:gd name="connsiteX25" fmla="*/ 4203700 w 5715042"/>
              <a:gd name="connsiteY25" fmla="*/ 1549400 h 3314700"/>
              <a:gd name="connsiteX26" fmla="*/ 4292600 w 5715042"/>
              <a:gd name="connsiteY26" fmla="*/ 1600200 h 3314700"/>
              <a:gd name="connsiteX27" fmla="*/ 4330700 w 5715042"/>
              <a:gd name="connsiteY27" fmla="*/ 1638300 h 3314700"/>
              <a:gd name="connsiteX28" fmla="*/ 4368800 w 5715042"/>
              <a:gd name="connsiteY28" fmla="*/ 1663700 h 3314700"/>
              <a:gd name="connsiteX29" fmla="*/ 4406900 w 5715042"/>
              <a:gd name="connsiteY29" fmla="*/ 1701800 h 3314700"/>
              <a:gd name="connsiteX30" fmla="*/ 4521200 w 5715042"/>
              <a:gd name="connsiteY30" fmla="*/ 1765300 h 3314700"/>
              <a:gd name="connsiteX31" fmla="*/ 4635500 w 5715042"/>
              <a:gd name="connsiteY31" fmla="*/ 1854200 h 3314700"/>
              <a:gd name="connsiteX32" fmla="*/ 4673600 w 5715042"/>
              <a:gd name="connsiteY32" fmla="*/ 1879600 h 3314700"/>
              <a:gd name="connsiteX33" fmla="*/ 4800600 w 5715042"/>
              <a:gd name="connsiteY33" fmla="*/ 1917700 h 3314700"/>
              <a:gd name="connsiteX34" fmla="*/ 4876800 w 5715042"/>
              <a:gd name="connsiteY34" fmla="*/ 1955800 h 3314700"/>
              <a:gd name="connsiteX35" fmla="*/ 5003800 w 5715042"/>
              <a:gd name="connsiteY35" fmla="*/ 2019300 h 3314700"/>
              <a:gd name="connsiteX36" fmla="*/ 5092700 w 5715042"/>
              <a:gd name="connsiteY36" fmla="*/ 2057400 h 3314700"/>
              <a:gd name="connsiteX37" fmla="*/ 5130800 w 5715042"/>
              <a:gd name="connsiteY37" fmla="*/ 2082800 h 3314700"/>
              <a:gd name="connsiteX38" fmla="*/ 5219700 w 5715042"/>
              <a:gd name="connsiteY38" fmla="*/ 2108200 h 3314700"/>
              <a:gd name="connsiteX39" fmla="*/ 5334000 w 5715042"/>
              <a:gd name="connsiteY39" fmla="*/ 2159000 h 3314700"/>
              <a:gd name="connsiteX40" fmla="*/ 5372100 w 5715042"/>
              <a:gd name="connsiteY40" fmla="*/ 2171700 h 3314700"/>
              <a:gd name="connsiteX41" fmla="*/ 5410200 w 5715042"/>
              <a:gd name="connsiteY41" fmla="*/ 2209800 h 3314700"/>
              <a:gd name="connsiteX42" fmla="*/ 5448300 w 5715042"/>
              <a:gd name="connsiteY42" fmla="*/ 2222500 h 3314700"/>
              <a:gd name="connsiteX43" fmla="*/ 5486400 w 5715042"/>
              <a:gd name="connsiteY43" fmla="*/ 2247900 h 3314700"/>
              <a:gd name="connsiteX44" fmla="*/ 5524500 w 5715042"/>
              <a:gd name="connsiteY44" fmla="*/ 2260600 h 3314700"/>
              <a:gd name="connsiteX45" fmla="*/ 5562600 w 5715042"/>
              <a:gd name="connsiteY45" fmla="*/ 2286000 h 3314700"/>
              <a:gd name="connsiteX46" fmla="*/ 5600700 w 5715042"/>
              <a:gd name="connsiteY46" fmla="*/ 2298700 h 3314700"/>
              <a:gd name="connsiteX47" fmla="*/ 5676900 w 5715042"/>
              <a:gd name="connsiteY47" fmla="*/ 2349500 h 3314700"/>
              <a:gd name="connsiteX48" fmla="*/ 5715000 w 5715042"/>
              <a:gd name="connsiteY48" fmla="*/ 2501900 h 3314700"/>
              <a:gd name="connsiteX49" fmla="*/ 5676900 w 5715042"/>
              <a:gd name="connsiteY49" fmla="*/ 2768600 h 3314700"/>
              <a:gd name="connsiteX50" fmla="*/ 5638800 w 5715042"/>
              <a:gd name="connsiteY50" fmla="*/ 2806700 h 3314700"/>
              <a:gd name="connsiteX51" fmla="*/ 5575300 w 5715042"/>
              <a:gd name="connsiteY51" fmla="*/ 2921000 h 3314700"/>
              <a:gd name="connsiteX52" fmla="*/ 5511800 w 5715042"/>
              <a:gd name="connsiteY52" fmla="*/ 2971800 h 3314700"/>
              <a:gd name="connsiteX53" fmla="*/ 5435600 w 5715042"/>
              <a:gd name="connsiteY53" fmla="*/ 3022600 h 3314700"/>
              <a:gd name="connsiteX54" fmla="*/ 5397500 w 5715042"/>
              <a:gd name="connsiteY54" fmla="*/ 3035300 h 3314700"/>
              <a:gd name="connsiteX55" fmla="*/ 5359400 w 5715042"/>
              <a:gd name="connsiteY55" fmla="*/ 3060700 h 3314700"/>
              <a:gd name="connsiteX56" fmla="*/ 5308600 w 5715042"/>
              <a:gd name="connsiteY56" fmla="*/ 3073400 h 3314700"/>
              <a:gd name="connsiteX57" fmla="*/ 5270500 w 5715042"/>
              <a:gd name="connsiteY57" fmla="*/ 3086100 h 3314700"/>
              <a:gd name="connsiteX58" fmla="*/ 5219700 w 5715042"/>
              <a:gd name="connsiteY58" fmla="*/ 3098800 h 3314700"/>
              <a:gd name="connsiteX59" fmla="*/ 5118100 w 5715042"/>
              <a:gd name="connsiteY59" fmla="*/ 3136900 h 3314700"/>
              <a:gd name="connsiteX60" fmla="*/ 5067300 w 5715042"/>
              <a:gd name="connsiteY60" fmla="*/ 3149600 h 3314700"/>
              <a:gd name="connsiteX61" fmla="*/ 4749800 w 5715042"/>
              <a:gd name="connsiteY61" fmla="*/ 3225800 h 3314700"/>
              <a:gd name="connsiteX62" fmla="*/ 4356100 w 5715042"/>
              <a:gd name="connsiteY62" fmla="*/ 3238500 h 3314700"/>
              <a:gd name="connsiteX63" fmla="*/ 4203700 w 5715042"/>
              <a:gd name="connsiteY63" fmla="*/ 3251200 h 3314700"/>
              <a:gd name="connsiteX64" fmla="*/ 4076700 w 5715042"/>
              <a:gd name="connsiteY64" fmla="*/ 3276600 h 3314700"/>
              <a:gd name="connsiteX65" fmla="*/ 3810000 w 5715042"/>
              <a:gd name="connsiteY65" fmla="*/ 3289300 h 3314700"/>
              <a:gd name="connsiteX66" fmla="*/ 2768600 w 5715042"/>
              <a:gd name="connsiteY66" fmla="*/ 3314700 h 3314700"/>
              <a:gd name="connsiteX67" fmla="*/ 1498600 w 5715042"/>
              <a:gd name="connsiteY67" fmla="*/ 3289300 h 3314700"/>
              <a:gd name="connsiteX68" fmla="*/ 1397000 w 5715042"/>
              <a:gd name="connsiteY68" fmla="*/ 3276600 h 3314700"/>
              <a:gd name="connsiteX69" fmla="*/ 1219200 w 5715042"/>
              <a:gd name="connsiteY69" fmla="*/ 3238500 h 3314700"/>
              <a:gd name="connsiteX70" fmla="*/ 1155700 w 5715042"/>
              <a:gd name="connsiteY70" fmla="*/ 3225800 h 3314700"/>
              <a:gd name="connsiteX71" fmla="*/ 1003300 w 5715042"/>
              <a:gd name="connsiteY71" fmla="*/ 3200400 h 3314700"/>
              <a:gd name="connsiteX72" fmla="*/ 952500 w 5715042"/>
              <a:gd name="connsiteY72" fmla="*/ 3175000 h 3314700"/>
              <a:gd name="connsiteX73" fmla="*/ 838200 w 5715042"/>
              <a:gd name="connsiteY73" fmla="*/ 3149600 h 3314700"/>
              <a:gd name="connsiteX74" fmla="*/ 749300 w 5715042"/>
              <a:gd name="connsiteY74" fmla="*/ 3124200 h 3314700"/>
              <a:gd name="connsiteX75" fmla="*/ 698500 w 5715042"/>
              <a:gd name="connsiteY75" fmla="*/ 3086100 h 3314700"/>
              <a:gd name="connsiteX76" fmla="*/ 660400 w 5715042"/>
              <a:gd name="connsiteY76" fmla="*/ 3073400 h 3314700"/>
              <a:gd name="connsiteX77" fmla="*/ 596900 w 5715042"/>
              <a:gd name="connsiteY77" fmla="*/ 3048000 h 3314700"/>
              <a:gd name="connsiteX78" fmla="*/ 520700 w 5715042"/>
              <a:gd name="connsiteY78" fmla="*/ 2997200 h 3314700"/>
              <a:gd name="connsiteX79" fmla="*/ 482600 w 5715042"/>
              <a:gd name="connsiteY79" fmla="*/ 2984500 h 3314700"/>
              <a:gd name="connsiteX80" fmla="*/ 444500 w 5715042"/>
              <a:gd name="connsiteY80" fmla="*/ 2959100 h 3314700"/>
              <a:gd name="connsiteX81" fmla="*/ 393700 w 5715042"/>
              <a:gd name="connsiteY81" fmla="*/ 2933700 h 3314700"/>
              <a:gd name="connsiteX82" fmla="*/ 355600 w 5715042"/>
              <a:gd name="connsiteY82" fmla="*/ 2908300 h 3314700"/>
              <a:gd name="connsiteX83" fmla="*/ 304800 w 5715042"/>
              <a:gd name="connsiteY83" fmla="*/ 2882900 h 3314700"/>
              <a:gd name="connsiteX84" fmla="*/ 203200 w 5715042"/>
              <a:gd name="connsiteY84" fmla="*/ 2781300 h 3314700"/>
              <a:gd name="connsiteX85" fmla="*/ 127000 w 5715042"/>
              <a:gd name="connsiteY85" fmla="*/ 2730500 h 3314700"/>
              <a:gd name="connsiteX86" fmla="*/ 76200 w 5715042"/>
              <a:gd name="connsiteY86" fmla="*/ 2654300 h 3314700"/>
              <a:gd name="connsiteX87" fmla="*/ 25400 w 5715042"/>
              <a:gd name="connsiteY87" fmla="*/ 2552700 h 3314700"/>
              <a:gd name="connsiteX88" fmla="*/ 0 w 5715042"/>
              <a:gd name="connsiteY88" fmla="*/ 2463800 h 3314700"/>
              <a:gd name="connsiteX89" fmla="*/ 12700 w 5715042"/>
              <a:gd name="connsiteY89" fmla="*/ 2387600 h 3314700"/>
              <a:gd name="connsiteX90" fmla="*/ 50800 w 5715042"/>
              <a:gd name="connsiteY90" fmla="*/ 2349500 h 3314700"/>
              <a:gd name="connsiteX91" fmla="*/ 88900 w 5715042"/>
              <a:gd name="connsiteY91" fmla="*/ 2336800 h 3314700"/>
              <a:gd name="connsiteX92" fmla="*/ 139700 w 5715042"/>
              <a:gd name="connsiteY92" fmla="*/ 2298700 h 3314700"/>
              <a:gd name="connsiteX93" fmla="*/ 292100 w 5715042"/>
              <a:gd name="connsiteY93" fmla="*/ 2235200 h 3314700"/>
              <a:gd name="connsiteX94" fmla="*/ 368300 w 5715042"/>
              <a:gd name="connsiteY94" fmla="*/ 2209800 h 3314700"/>
              <a:gd name="connsiteX95" fmla="*/ 457200 w 5715042"/>
              <a:gd name="connsiteY95" fmla="*/ 2197100 h 3314700"/>
              <a:gd name="connsiteX96" fmla="*/ 533400 w 5715042"/>
              <a:gd name="connsiteY96" fmla="*/ 2159000 h 3314700"/>
              <a:gd name="connsiteX97" fmla="*/ 622300 w 5715042"/>
              <a:gd name="connsiteY97" fmla="*/ 2120900 h 3314700"/>
              <a:gd name="connsiteX98" fmla="*/ 787400 w 5715042"/>
              <a:gd name="connsiteY98" fmla="*/ 2019300 h 3314700"/>
              <a:gd name="connsiteX99" fmla="*/ 838200 w 5715042"/>
              <a:gd name="connsiteY99" fmla="*/ 1981200 h 3314700"/>
              <a:gd name="connsiteX100" fmla="*/ 927100 w 5715042"/>
              <a:gd name="connsiteY100" fmla="*/ 1943100 h 3314700"/>
              <a:gd name="connsiteX101" fmla="*/ 965200 w 5715042"/>
              <a:gd name="connsiteY101" fmla="*/ 1892300 h 3314700"/>
              <a:gd name="connsiteX102" fmla="*/ 1016000 w 5715042"/>
              <a:gd name="connsiteY102" fmla="*/ 1879600 h 3314700"/>
              <a:gd name="connsiteX103" fmla="*/ 1054100 w 5715042"/>
              <a:gd name="connsiteY103" fmla="*/ 1854200 h 3314700"/>
              <a:gd name="connsiteX104" fmla="*/ 1079500 w 5715042"/>
              <a:gd name="connsiteY104" fmla="*/ 1816100 h 3314700"/>
              <a:gd name="connsiteX105" fmla="*/ 1155700 w 5715042"/>
              <a:gd name="connsiteY105" fmla="*/ 1778000 h 3314700"/>
              <a:gd name="connsiteX106" fmla="*/ 1193800 w 5715042"/>
              <a:gd name="connsiteY106" fmla="*/ 1752600 h 3314700"/>
              <a:gd name="connsiteX107" fmla="*/ 1231900 w 5715042"/>
              <a:gd name="connsiteY107" fmla="*/ 1714500 h 3314700"/>
              <a:gd name="connsiteX108" fmla="*/ 1282700 w 5715042"/>
              <a:gd name="connsiteY108" fmla="*/ 1701800 h 3314700"/>
              <a:gd name="connsiteX109" fmla="*/ 1320800 w 5715042"/>
              <a:gd name="connsiteY109" fmla="*/ 1689100 h 3314700"/>
              <a:gd name="connsiteX110" fmla="*/ 1346200 w 5715042"/>
              <a:gd name="connsiteY110" fmla="*/ 1651000 h 3314700"/>
              <a:gd name="connsiteX111" fmla="*/ 1384300 w 5715042"/>
              <a:gd name="connsiteY111" fmla="*/ 1638300 h 3314700"/>
              <a:gd name="connsiteX112" fmla="*/ 1422400 w 5715042"/>
              <a:gd name="connsiteY112" fmla="*/ 1612900 h 3314700"/>
              <a:gd name="connsiteX113" fmla="*/ 1447800 w 5715042"/>
              <a:gd name="connsiteY113" fmla="*/ 1574800 h 3314700"/>
              <a:gd name="connsiteX114" fmla="*/ 1562100 w 5715042"/>
              <a:gd name="connsiteY114" fmla="*/ 1524000 h 3314700"/>
              <a:gd name="connsiteX115" fmla="*/ 1600200 w 5715042"/>
              <a:gd name="connsiteY115" fmla="*/ 1511300 h 3314700"/>
              <a:gd name="connsiteX116" fmla="*/ 1676400 w 5715042"/>
              <a:gd name="connsiteY116" fmla="*/ 1485900 h 3314700"/>
              <a:gd name="connsiteX117" fmla="*/ 1714500 w 5715042"/>
              <a:gd name="connsiteY117" fmla="*/ 1473200 h 3314700"/>
              <a:gd name="connsiteX118" fmla="*/ 1739900 w 5715042"/>
              <a:gd name="connsiteY118" fmla="*/ 1397000 h 3314700"/>
              <a:gd name="connsiteX119" fmla="*/ 1752600 w 5715042"/>
              <a:gd name="connsiteY119" fmla="*/ 1358900 h 3314700"/>
              <a:gd name="connsiteX120" fmla="*/ 1790700 w 5715042"/>
              <a:gd name="connsiteY120" fmla="*/ 1219200 h 3314700"/>
              <a:gd name="connsiteX121" fmla="*/ 1816100 w 5715042"/>
              <a:gd name="connsiteY121" fmla="*/ 685800 h 3314700"/>
              <a:gd name="connsiteX122" fmla="*/ 1828800 w 5715042"/>
              <a:gd name="connsiteY122" fmla="*/ 546100 h 3314700"/>
              <a:gd name="connsiteX123" fmla="*/ 1866900 w 5715042"/>
              <a:gd name="connsiteY123" fmla="*/ 393700 h 3314700"/>
              <a:gd name="connsiteX124" fmla="*/ 1905000 w 5715042"/>
              <a:gd name="connsiteY124" fmla="*/ 368300 h 3314700"/>
              <a:gd name="connsiteX125" fmla="*/ 1917700 w 5715042"/>
              <a:gd name="connsiteY125" fmla="*/ 330200 h 3314700"/>
              <a:gd name="connsiteX126" fmla="*/ 1955800 w 5715042"/>
              <a:gd name="connsiteY126" fmla="*/ 304800 h 3314700"/>
              <a:gd name="connsiteX127" fmla="*/ 2032000 w 5715042"/>
              <a:gd name="connsiteY127" fmla="*/ 279400 h 3314700"/>
              <a:gd name="connsiteX128" fmla="*/ 2133600 w 5715042"/>
              <a:gd name="connsiteY128" fmla="*/ 254000 h 3314700"/>
              <a:gd name="connsiteX129" fmla="*/ 2197100 w 5715042"/>
              <a:gd name="connsiteY129" fmla="*/ 152400 h 3314700"/>
              <a:gd name="connsiteX130" fmla="*/ 2209800 w 5715042"/>
              <a:gd name="connsiteY130" fmla="*/ 114300 h 3314700"/>
              <a:gd name="connsiteX131" fmla="*/ 2222500 w 5715042"/>
              <a:gd name="connsiteY131" fmla="*/ 76200 h 3314700"/>
              <a:gd name="connsiteX132" fmla="*/ 2298700 w 5715042"/>
              <a:gd name="connsiteY132" fmla="*/ 25400 h 3314700"/>
              <a:gd name="connsiteX133" fmla="*/ 2349500 w 5715042"/>
              <a:gd name="connsiteY133" fmla="*/ 0 h 3314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5715042" h="3314700">
                <a:moveTo>
                  <a:pt x="2349500" y="0"/>
                </a:moveTo>
                <a:lnTo>
                  <a:pt x="2349500" y="0"/>
                </a:lnTo>
                <a:lnTo>
                  <a:pt x="3340100" y="12700"/>
                </a:lnTo>
                <a:cubicBezTo>
                  <a:pt x="3355344" y="13462"/>
                  <a:pt x="3354707" y="40007"/>
                  <a:pt x="3365500" y="50800"/>
                </a:cubicBezTo>
                <a:cubicBezTo>
                  <a:pt x="3376293" y="61593"/>
                  <a:pt x="3389948" y="69374"/>
                  <a:pt x="3403600" y="76200"/>
                </a:cubicBezTo>
                <a:cubicBezTo>
                  <a:pt x="3415574" y="82187"/>
                  <a:pt x="3428878" y="85053"/>
                  <a:pt x="3441700" y="88900"/>
                </a:cubicBezTo>
                <a:cubicBezTo>
                  <a:pt x="3471219" y="97756"/>
                  <a:pt x="3500967" y="105833"/>
                  <a:pt x="3530600" y="114300"/>
                </a:cubicBezTo>
                <a:cubicBezTo>
                  <a:pt x="3526367" y="148167"/>
                  <a:pt x="3524005" y="182320"/>
                  <a:pt x="3517900" y="215900"/>
                </a:cubicBezTo>
                <a:cubicBezTo>
                  <a:pt x="3515505" y="229071"/>
                  <a:pt x="3499213" y="242026"/>
                  <a:pt x="3505200" y="254000"/>
                </a:cubicBezTo>
                <a:cubicBezTo>
                  <a:pt x="3511187" y="265974"/>
                  <a:pt x="3530600" y="262467"/>
                  <a:pt x="3543300" y="266700"/>
                </a:cubicBezTo>
                <a:lnTo>
                  <a:pt x="3619500" y="241300"/>
                </a:lnTo>
                <a:lnTo>
                  <a:pt x="3657600" y="228600"/>
                </a:lnTo>
                <a:cubicBezTo>
                  <a:pt x="3726655" y="435764"/>
                  <a:pt x="3604237" y="56185"/>
                  <a:pt x="3683000" y="749300"/>
                </a:cubicBezTo>
                <a:cubicBezTo>
                  <a:pt x="3685962" y="775369"/>
                  <a:pt x="3746221" y="842201"/>
                  <a:pt x="3771900" y="863600"/>
                </a:cubicBezTo>
                <a:cubicBezTo>
                  <a:pt x="3783626" y="873371"/>
                  <a:pt x="3797300" y="880533"/>
                  <a:pt x="3810000" y="889000"/>
                </a:cubicBezTo>
                <a:cubicBezTo>
                  <a:pt x="3822700" y="872067"/>
                  <a:pt x="3844881" y="859121"/>
                  <a:pt x="3848100" y="838200"/>
                </a:cubicBezTo>
                <a:cubicBezTo>
                  <a:pt x="3891594" y="555489"/>
                  <a:pt x="3768020" y="527873"/>
                  <a:pt x="3898900" y="571500"/>
                </a:cubicBezTo>
                <a:cubicBezTo>
                  <a:pt x="3907367" y="584200"/>
                  <a:pt x="3918287" y="595571"/>
                  <a:pt x="3924300" y="609600"/>
                </a:cubicBezTo>
                <a:cubicBezTo>
                  <a:pt x="3931176" y="625643"/>
                  <a:pt x="3933577" y="643284"/>
                  <a:pt x="3937000" y="660400"/>
                </a:cubicBezTo>
                <a:cubicBezTo>
                  <a:pt x="3956429" y="757546"/>
                  <a:pt x="3949108" y="756672"/>
                  <a:pt x="3962400" y="876300"/>
                </a:cubicBezTo>
                <a:cubicBezTo>
                  <a:pt x="3965706" y="906051"/>
                  <a:pt x="3970548" y="935614"/>
                  <a:pt x="3975100" y="965200"/>
                </a:cubicBezTo>
                <a:cubicBezTo>
                  <a:pt x="3980460" y="1000037"/>
                  <a:pt x="3988475" y="1056126"/>
                  <a:pt x="4000500" y="1092200"/>
                </a:cubicBezTo>
                <a:cubicBezTo>
                  <a:pt x="4007709" y="1113827"/>
                  <a:pt x="4017433" y="1134533"/>
                  <a:pt x="4025900" y="1155700"/>
                </a:cubicBezTo>
                <a:cubicBezTo>
                  <a:pt x="4030133" y="1240367"/>
                  <a:pt x="4022591" y="1326453"/>
                  <a:pt x="4038600" y="1409700"/>
                </a:cubicBezTo>
                <a:cubicBezTo>
                  <a:pt x="4057757" y="1509316"/>
                  <a:pt x="4077572" y="1470862"/>
                  <a:pt x="4127500" y="1498600"/>
                </a:cubicBezTo>
                <a:cubicBezTo>
                  <a:pt x="4154185" y="1513425"/>
                  <a:pt x="4176396" y="1535748"/>
                  <a:pt x="4203700" y="1549400"/>
                </a:cubicBezTo>
                <a:cubicBezTo>
                  <a:pt x="4234754" y="1564927"/>
                  <a:pt x="4265674" y="1577761"/>
                  <a:pt x="4292600" y="1600200"/>
                </a:cubicBezTo>
                <a:cubicBezTo>
                  <a:pt x="4306398" y="1611698"/>
                  <a:pt x="4316902" y="1626802"/>
                  <a:pt x="4330700" y="1638300"/>
                </a:cubicBezTo>
                <a:cubicBezTo>
                  <a:pt x="4342426" y="1648071"/>
                  <a:pt x="4357074" y="1653929"/>
                  <a:pt x="4368800" y="1663700"/>
                </a:cubicBezTo>
                <a:cubicBezTo>
                  <a:pt x="4382598" y="1675198"/>
                  <a:pt x="4391956" y="1691837"/>
                  <a:pt x="4406900" y="1701800"/>
                </a:cubicBezTo>
                <a:cubicBezTo>
                  <a:pt x="4502720" y="1765680"/>
                  <a:pt x="4368279" y="1612379"/>
                  <a:pt x="4521200" y="1765300"/>
                </a:cubicBezTo>
                <a:cubicBezTo>
                  <a:pt x="4580886" y="1824986"/>
                  <a:pt x="4544356" y="1793437"/>
                  <a:pt x="4635500" y="1854200"/>
                </a:cubicBezTo>
                <a:cubicBezTo>
                  <a:pt x="4648200" y="1862667"/>
                  <a:pt x="4658792" y="1875898"/>
                  <a:pt x="4673600" y="1879600"/>
                </a:cubicBezTo>
                <a:cubicBezTo>
                  <a:pt x="4701997" y="1886699"/>
                  <a:pt x="4782048" y="1905332"/>
                  <a:pt x="4800600" y="1917700"/>
                </a:cubicBezTo>
                <a:cubicBezTo>
                  <a:pt x="4969740" y="2030460"/>
                  <a:pt x="4719059" y="1868166"/>
                  <a:pt x="4876800" y="1955800"/>
                </a:cubicBezTo>
                <a:cubicBezTo>
                  <a:pt x="5000513" y="2024530"/>
                  <a:pt x="4904522" y="1994480"/>
                  <a:pt x="5003800" y="2019300"/>
                </a:cubicBezTo>
                <a:cubicBezTo>
                  <a:pt x="5099452" y="2083068"/>
                  <a:pt x="4977886" y="2008194"/>
                  <a:pt x="5092700" y="2057400"/>
                </a:cubicBezTo>
                <a:cubicBezTo>
                  <a:pt x="5106729" y="2063413"/>
                  <a:pt x="5117148" y="2075974"/>
                  <a:pt x="5130800" y="2082800"/>
                </a:cubicBezTo>
                <a:cubicBezTo>
                  <a:pt x="5149020" y="2091910"/>
                  <a:pt x="5203424" y="2104131"/>
                  <a:pt x="5219700" y="2108200"/>
                </a:cubicBezTo>
                <a:cubicBezTo>
                  <a:pt x="5280077" y="2148452"/>
                  <a:pt x="5243320" y="2128773"/>
                  <a:pt x="5334000" y="2159000"/>
                </a:cubicBezTo>
                <a:lnTo>
                  <a:pt x="5372100" y="2171700"/>
                </a:lnTo>
                <a:cubicBezTo>
                  <a:pt x="5384800" y="2184400"/>
                  <a:pt x="5395256" y="2199837"/>
                  <a:pt x="5410200" y="2209800"/>
                </a:cubicBezTo>
                <a:cubicBezTo>
                  <a:pt x="5421339" y="2217226"/>
                  <a:pt x="5436326" y="2216513"/>
                  <a:pt x="5448300" y="2222500"/>
                </a:cubicBezTo>
                <a:cubicBezTo>
                  <a:pt x="5461952" y="2229326"/>
                  <a:pt x="5472748" y="2241074"/>
                  <a:pt x="5486400" y="2247900"/>
                </a:cubicBezTo>
                <a:cubicBezTo>
                  <a:pt x="5498374" y="2253887"/>
                  <a:pt x="5512526" y="2254613"/>
                  <a:pt x="5524500" y="2260600"/>
                </a:cubicBezTo>
                <a:cubicBezTo>
                  <a:pt x="5538152" y="2267426"/>
                  <a:pt x="5548948" y="2279174"/>
                  <a:pt x="5562600" y="2286000"/>
                </a:cubicBezTo>
                <a:cubicBezTo>
                  <a:pt x="5574574" y="2291987"/>
                  <a:pt x="5588998" y="2292199"/>
                  <a:pt x="5600700" y="2298700"/>
                </a:cubicBezTo>
                <a:cubicBezTo>
                  <a:pt x="5627385" y="2313525"/>
                  <a:pt x="5676900" y="2349500"/>
                  <a:pt x="5676900" y="2349500"/>
                </a:cubicBezTo>
                <a:cubicBezTo>
                  <a:pt x="5717836" y="2410904"/>
                  <a:pt x="5715000" y="2394008"/>
                  <a:pt x="5715000" y="2501900"/>
                </a:cubicBezTo>
                <a:cubicBezTo>
                  <a:pt x="5715000" y="2502446"/>
                  <a:pt x="5705961" y="2739539"/>
                  <a:pt x="5676900" y="2768600"/>
                </a:cubicBezTo>
                <a:lnTo>
                  <a:pt x="5638800" y="2806700"/>
                </a:lnTo>
                <a:cubicBezTo>
                  <a:pt x="5621703" y="2857990"/>
                  <a:pt x="5621538" y="2869624"/>
                  <a:pt x="5575300" y="2921000"/>
                </a:cubicBezTo>
                <a:cubicBezTo>
                  <a:pt x="5557167" y="2941148"/>
                  <a:pt x="5533722" y="2955857"/>
                  <a:pt x="5511800" y="2971800"/>
                </a:cubicBezTo>
                <a:cubicBezTo>
                  <a:pt x="5487112" y="2989755"/>
                  <a:pt x="5464560" y="3012947"/>
                  <a:pt x="5435600" y="3022600"/>
                </a:cubicBezTo>
                <a:cubicBezTo>
                  <a:pt x="5422900" y="3026833"/>
                  <a:pt x="5409474" y="3029313"/>
                  <a:pt x="5397500" y="3035300"/>
                </a:cubicBezTo>
                <a:cubicBezTo>
                  <a:pt x="5383848" y="3042126"/>
                  <a:pt x="5373429" y="3054687"/>
                  <a:pt x="5359400" y="3060700"/>
                </a:cubicBezTo>
                <a:cubicBezTo>
                  <a:pt x="5343357" y="3067576"/>
                  <a:pt x="5325383" y="3068605"/>
                  <a:pt x="5308600" y="3073400"/>
                </a:cubicBezTo>
                <a:cubicBezTo>
                  <a:pt x="5295728" y="3077078"/>
                  <a:pt x="5283372" y="3082422"/>
                  <a:pt x="5270500" y="3086100"/>
                </a:cubicBezTo>
                <a:cubicBezTo>
                  <a:pt x="5253717" y="3090895"/>
                  <a:pt x="5236259" y="3093280"/>
                  <a:pt x="5219700" y="3098800"/>
                </a:cubicBezTo>
                <a:cubicBezTo>
                  <a:pt x="5185386" y="3110238"/>
                  <a:pt x="5152414" y="3125462"/>
                  <a:pt x="5118100" y="3136900"/>
                </a:cubicBezTo>
                <a:cubicBezTo>
                  <a:pt x="5101541" y="3142420"/>
                  <a:pt x="5083859" y="3144080"/>
                  <a:pt x="5067300" y="3149600"/>
                </a:cubicBezTo>
                <a:cubicBezTo>
                  <a:pt x="4933372" y="3194243"/>
                  <a:pt x="4928385" y="3220039"/>
                  <a:pt x="4749800" y="3225800"/>
                </a:cubicBezTo>
                <a:lnTo>
                  <a:pt x="4356100" y="3238500"/>
                </a:lnTo>
                <a:cubicBezTo>
                  <a:pt x="4305300" y="3242733"/>
                  <a:pt x="4254209" y="3244312"/>
                  <a:pt x="4203700" y="3251200"/>
                </a:cubicBezTo>
                <a:cubicBezTo>
                  <a:pt x="4160924" y="3257033"/>
                  <a:pt x="4119671" y="3272442"/>
                  <a:pt x="4076700" y="3276600"/>
                </a:cubicBezTo>
                <a:cubicBezTo>
                  <a:pt x="3988113" y="3285173"/>
                  <a:pt x="3898942" y="3286066"/>
                  <a:pt x="3810000" y="3289300"/>
                </a:cubicBezTo>
                <a:cubicBezTo>
                  <a:pt x="3459271" y="3302054"/>
                  <a:pt x="3120989" y="3307359"/>
                  <a:pt x="2768600" y="3314700"/>
                </a:cubicBezTo>
                <a:cubicBezTo>
                  <a:pt x="2486976" y="3311347"/>
                  <a:pt x="1893944" y="3322245"/>
                  <a:pt x="1498600" y="3289300"/>
                </a:cubicBezTo>
                <a:cubicBezTo>
                  <a:pt x="1464588" y="3286466"/>
                  <a:pt x="1430580" y="3282705"/>
                  <a:pt x="1397000" y="3276600"/>
                </a:cubicBezTo>
                <a:cubicBezTo>
                  <a:pt x="1337366" y="3265757"/>
                  <a:pt x="1278512" y="3250987"/>
                  <a:pt x="1219200" y="3238500"/>
                </a:cubicBezTo>
                <a:cubicBezTo>
                  <a:pt x="1198077" y="3234053"/>
                  <a:pt x="1176992" y="3229349"/>
                  <a:pt x="1155700" y="3225800"/>
                </a:cubicBezTo>
                <a:lnTo>
                  <a:pt x="1003300" y="3200400"/>
                </a:lnTo>
                <a:cubicBezTo>
                  <a:pt x="986367" y="3191933"/>
                  <a:pt x="970227" y="3181647"/>
                  <a:pt x="952500" y="3175000"/>
                </a:cubicBezTo>
                <a:cubicBezTo>
                  <a:pt x="929974" y="3166553"/>
                  <a:pt x="857951" y="3153989"/>
                  <a:pt x="838200" y="3149600"/>
                </a:cubicBezTo>
                <a:cubicBezTo>
                  <a:pt x="790360" y="3138969"/>
                  <a:pt x="791728" y="3138343"/>
                  <a:pt x="749300" y="3124200"/>
                </a:cubicBezTo>
                <a:cubicBezTo>
                  <a:pt x="732367" y="3111500"/>
                  <a:pt x="716878" y="3096602"/>
                  <a:pt x="698500" y="3086100"/>
                </a:cubicBezTo>
                <a:cubicBezTo>
                  <a:pt x="686877" y="3079458"/>
                  <a:pt x="672935" y="3078100"/>
                  <a:pt x="660400" y="3073400"/>
                </a:cubicBezTo>
                <a:cubicBezTo>
                  <a:pt x="639054" y="3065395"/>
                  <a:pt x="616914" y="3058916"/>
                  <a:pt x="596900" y="3048000"/>
                </a:cubicBezTo>
                <a:cubicBezTo>
                  <a:pt x="570100" y="3033382"/>
                  <a:pt x="549660" y="3006853"/>
                  <a:pt x="520700" y="2997200"/>
                </a:cubicBezTo>
                <a:cubicBezTo>
                  <a:pt x="508000" y="2992967"/>
                  <a:pt x="494574" y="2990487"/>
                  <a:pt x="482600" y="2984500"/>
                </a:cubicBezTo>
                <a:cubicBezTo>
                  <a:pt x="468948" y="2977674"/>
                  <a:pt x="457752" y="2966673"/>
                  <a:pt x="444500" y="2959100"/>
                </a:cubicBezTo>
                <a:cubicBezTo>
                  <a:pt x="428062" y="2949707"/>
                  <a:pt x="410138" y="2943093"/>
                  <a:pt x="393700" y="2933700"/>
                </a:cubicBezTo>
                <a:cubicBezTo>
                  <a:pt x="380448" y="2926127"/>
                  <a:pt x="368852" y="2915873"/>
                  <a:pt x="355600" y="2908300"/>
                </a:cubicBezTo>
                <a:cubicBezTo>
                  <a:pt x="339162" y="2898907"/>
                  <a:pt x="319344" y="2895020"/>
                  <a:pt x="304800" y="2882900"/>
                </a:cubicBezTo>
                <a:cubicBezTo>
                  <a:pt x="268006" y="2852239"/>
                  <a:pt x="243051" y="2807867"/>
                  <a:pt x="203200" y="2781300"/>
                </a:cubicBezTo>
                <a:lnTo>
                  <a:pt x="127000" y="2730500"/>
                </a:lnTo>
                <a:cubicBezTo>
                  <a:pt x="110067" y="2705100"/>
                  <a:pt x="89852" y="2681604"/>
                  <a:pt x="76200" y="2654300"/>
                </a:cubicBezTo>
                <a:cubicBezTo>
                  <a:pt x="4865" y="2511631"/>
                  <a:pt x="138852" y="2703970"/>
                  <a:pt x="25400" y="2552700"/>
                </a:cubicBezTo>
                <a:cubicBezTo>
                  <a:pt x="19411" y="2534733"/>
                  <a:pt x="0" y="2479747"/>
                  <a:pt x="0" y="2463800"/>
                </a:cubicBezTo>
                <a:cubicBezTo>
                  <a:pt x="0" y="2438050"/>
                  <a:pt x="2242" y="2411131"/>
                  <a:pt x="12700" y="2387600"/>
                </a:cubicBezTo>
                <a:cubicBezTo>
                  <a:pt x="19994" y="2371187"/>
                  <a:pt x="35856" y="2359463"/>
                  <a:pt x="50800" y="2349500"/>
                </a:cubicBezTo>
                <a:cubicBezTo>
                  <a:pt x="61939" y="2342074"/>
                  <a:pt x="76200" y="2341033"/>
                  <a:pt x="88900" y="2336800"/>
                </a:cubicBezTo>
                <a:cubicBezTo>
                  <a:pt x="105833" y="2324100"/>
                  <a:pt x="121417" y="2309365"/>
                  <a:pt x="139700" y="2298700"/>
                </a:cubicBezTo>
                <a:cubicBezTo>
                  <a:pt x="255947" y="2230889"/>
                  <a:pt x="205011" y="2261327"/>
                  <a:pt x="292100" y="2235200"/>
                </a:cubicBezTo>
                <a:cubicBezTo>
                  <a:pt x="317745" y="2227507"/>
                  <a:pt x="342212" y="2215820"/>
                  <a:pt x="368300" y="2209800"/>
                </a:cubicBezTo>
                <a:cubicBezTo>
                  <a:pt x="397468" y="2203069"/>
                  <a:pt x="427567" y="2201333"/>
                  <a:pt x="457200" y="2197100"/>
                </a:cubicBezTo>
                <a:cubicBezTo>
                  <a:pt x="527054" y="2173815"/>
                  <a:pt x="464466" y="2198391"/>
                  <a:pt x="533400" y="2159000"/>
                </a:cubicBezTo>
                <a:cubicBezTo>
                  <a:pt x="577342" y="2133891"/>
                  <a:pt x="579556" y="2135148"/>
                  <a:pt x="622300" y="2120900"/>
                </a:cubicBezTo>
                <a:cubicBezTo>
                  <a:pt x="750378" y="2021284"/>
                  <a:pt x="689774" y="2043707"/>
                  <a:pt x="787400" y="2019300"/>
                </a:cubicBezTo>
                <a:cubicBezTo>
                  <a:pt x="804333" y="2006600"/>
                  <a:pt x="820251" y="1992418"/>
                  <a:pt x="838200" y="1981200"/>
                </a:cubicBezTo>
                <a:cubicBezTo>
                  <a:pt x="874071" y="1958781"/>
                  <a:pt x="890063" y="1955446"/>
                  <a:pt x="927100" y="1943100"/>
                </a:cubicBezTo>
                <a:cubicBezTo>
                  <a:pt x="939800" y="1926167"/>
                  <a:pt x="947976" y="1904603"/>
                  <a:pt x="965200" y="1892300"/>
                </a:cubicBezTo>
                <a:cubicBezTo>
                  <a:pt x="979403" y="1882155"/>
                  <a:pt x="999957" y="1886476"/>
                  <a:pt x="1016000" y="1879600"/>
                </a:cubicBezTo>
                <a:cubicBezTo>
                  <a:pt x="1030029" y="1873587"/>
                  <a:pt x="1041400" y="1862667"/>
                  <a:pt x="1054100" y="1854200"/>
                </a:cubicBezTo>
                <a:cubicBezTo>
                  <a:pt x="1062567" y="1841500"/>
                  <a:pt x="1068707" y="1826893"/>
                  <a:pt x="1079500" y="1816100"/>
                </a:cubicBezTo>
                <a:cubicBezTo>
                  <a:pt x="1115896" y="1779704"/>
                  <a:pt x="1114383" y="1798658"/>
                  <a:pt x="1155700" y="1778000"/>
                </a:cubicBezTo>
                <a:cubicBezTo>
                  <a:pt x="1169352" y="1771174"/>
                  <a:pt x="1182074" y="1762371"/>
                  <a:pt x="1193800" y="1752600"/>
                </a:cubicBezTo>
                <a:cubicBezTo>
                  <a:pt x="1207598" y="1741102"/>
                  <a:pt x="1216306" y="1723411"/>
                  <a:pt x="1231900" y="1714500"/>
                </a:cubicBezTo>
                <a:cubicBezTo>
                  <a:pt x="1247055" y="1705840"/>
                  <a:pt x="1265917" y="1706595"/>
                  <a:pt x="1282700" y="1701800"/>
                </a:cubicBezTo>
                <a:cubicBezTo>
                  <a:pt x="1295572" y="1698122"/>
                  <a:pt x="1308100" y="1693333"/>
                  <a:pt x="1320800" y="1689100"/>
                </a:cubicBezTo>
                <a:cubicBezTo>
                  <a:pt x="1329267" y="1676400"/>
                  <a:pt x="1334281" y="1660535"/>
                  <a:pt x="1346200" y="1651000"/>
                </a:cubicBezTo>
                <a:cubicBezTo>
                  <a:pt x="1356653" y="1642637"/>
                  <a:pt x="1372326" y="1644287"/>
                  <a:pt x="1384300" y="1638300"/>
                </a:cubicBezTo>
                <a:cubicBezTo>
                  <a:pt x="1397952" y="1631474"/>
                  <a:pt x="1409700" y="1621367"/>
                  <a:pt x="1422400" y="1612900"/>
                </a:cubicBezTo>
                <a:cubicBezTo>
                  <a:pt x="1430867" y="1600200"/>
                  <a:pt x="1437007" y="1585593"/>
                  <a:pt x="1447800" y="1574800"/>
                </a:cubicBezTo>
                <a:cubicBezTo>
                  <a:pt x="1477989" y="1544611"/>
                  <a:pt x="1524374" y="1536575"/>
                  <a:pt x="1562100" y="1524000"/>
                </a:cubicBezTo>
                <a:lnTo>
                  <a:pt x="1600200" y="1511300"/>
                </a:lnTo>
                <a:lnTo>
                  <a:pt x="1676400" y="1485900"/>
                </a:lnTo>
                <a:lnTo>
                  <a:pt x="1714500" y="1473200"/>
                </a:lnTo>
                <a:lnTo>
                  <a:pt x="1739900" y="1397000"/>
                </a:lnTo>
                <a:cubicBezTo>
                  <a:pt x="1744133" y="1384300"/>
                  <a:pt x="1749353" y="1371887"/>
                  <a:pt x="1752600" y="1358900"/>
                </a:cubicBezTo>
                <a:cubicBezTo>
                  <a:pt x="1772775" y="1278201"/>
                  <a:pt x="1760505" y="1324883"/>
                  <a:pt x="1790700" y="1219200"/>
                </a:cubicBezTo>
                <a:cubicBezTo>
                  <a:pt x="1801435" y="918624"/>
                  <a:pt x="1796996" y="924596"/>
                  <a:pt x="1816100" y="685800"/>
                </a:cubicBezTo>
                <a:cubicBezTo>
                  <a:pt x="1819829" y="639190"/>
                  <a:pt x="1823337" y="592538"/>
                  <a:pt x="1828800" y="546100"/>
                </a:cubicBezTo>
                <a:cubicBezTo>
                  <a:pt x="1830834" y="528810"/>
                  <a:pt x="1849023" y="405618"/>
                  <a:pt x="1866900" y="393700"/>
                </a:cubicBezTo>
                <a:lnTo>
                  <a:pt x="1905000" y="368300"/>
                </a:lnTo>
                <a:cubicBezTo>
                  <a:pt x="1909233" y="355600"/>
                  <a:pt x="1909337" y="340653"/>
                  <a:pt x="1917700" y="330200"/>
                </a:cubicBezTo>
                <a:cubicBezTo>
                  <a:pt x="1927235" y="318281"/>
                  <a:pt x="1941852" y="310999"/>
                  <a:pt x="1955800" y="304800"/>
                </a:cubicBezTo>
                <a:cubicBezTo>
                  <a:pt x="1980266" y="293926"/>
                  <a:pt x="2006600" y="287867"/>
                  <a:pt x="2032000" y="279400"/>
                </a:cubicBezTo>
                <a:cubicBezTo>
                  <a:pt x="2090578" y="259874"/>
                  <a:pt x="2056973" y="269325"/>
                  <a:pt x="2133600" y="254000"/>
                </a:cubicBezTo>
                <a:cubicBezTo>
                  <a:pt x="2193977" y="213748"/>
                  <a:pt x="2166873" y="243080"/>
                  <a:pt x="2197100" y="152400"/>
                </a:cubicBezTo>
                <a:lnTo>
                  <a:pt x="2209800" y="114300"/>
                </a:lnTo>
                <a:cubicBezTo>
                  <a:pt x="2214033" y="101600"/>
                  <a:pt x="2211361" y="83626"/>
                  <a:pt x="2222500" y="76200"/>
                </a:cubicBezTo>
                <a:cubicBezTo>
                  <a:pt x="2247900" y="59267"/>
                  <a:pt x="2269740" y="35053"/>
                  <a:pt x="2298700" y="25400"/>
                </a:cubicBezTo>
                <a:cubicBezTo>
                  <a:pt x="2340816" y="11361"/>
                  <a:pt x="2336800" y="26087"/>
                  <a:pt x="2349500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b="1" dirty="0" smtClean="0">
                <a:solidFill>
                  <a:srgbClr val="FFFF00"/>
                </a:solidFill>
                <a:latin typeface="Arial Black" pitchFamily="34" charset="0"/>
              </a:rPr>
              <a:t>TEXT IN SHAPE</a:t>
            </a:r>
            <a:endParaRPr lang="zh-CN" altLang="en-US" sz="8800" b="1" dirty="0">
              <a:solidFill>
                <a:srgbClr val="FFFF00"/>
              </a:solidFill>
              <a:latin typeface="Arial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9799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Effects Lab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dirty="0" smtClean="0"/>
              <a:t>Ref to Functional Test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286891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981200" y="1295400"/>
            <a:ext cx="5410200" cy="4191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dirty="0" smtClean="0"/>
              <a:t>Back</a:t>
            </a:r>
            <a:endParaRPr lang="zh-CN" altLang="en-US" sz="8800" dirty="0"/>
          </a:p>
        </p:txBody>
      </p:sp>
      <p:pic>
        <p:nvPicPr>
          <p:cNvPr id="3" name="pic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2" name="Group 1"/>
          <p:cNvGrpSpPr/>
          <p:nvPr/>
        </p:nvGrpSpPr>
        <p:grpSpPr>
          <a:xfrm>
            <a:off x="2476500" y="2057400"/>
            <a:ext cx="5715042" cy="3314700"/>
            <a:chOff x="2476500" y="2057400"/>
            <a:chExt cx="5715042" cy="3314700"/>
          </a:xfrm>
        </p:grpSpPr>
        <p:sp>
          <p:nvSpPr>
            <p:cNvPr id="5" name="selectMe"/>
            <p:cNvSpPr/>
            <p:nvPr/>
          </p:nvSpPr>
          <p:spPr>
            <a:xfrm>
              <a:off x="2476500" y="2057400"/>
              <a:ext cx="5715042" cy="3314700"/>
            </a:xfrm>
            <a:custGeom>
              <a:avLst/>
              <a:gdLst>
                <a:gd name="connsiteX0" fmla="*/ 2349500 w 5715042"/>
                <a:gd name="connsiteY0" fmla="*/ 0 h 3314700"/>
                <a:gd name="connsiteX1" fmla="*/ 2349500 w 5715042"/>
                <a:gd name="connsiteY1" fmla="*/ 0 h 3314700"/>
                <a:gd name="connsiteX2" fmla="*/ 3340100 w 5715042"/>
                <a:gd name="connsiteY2" fmla="*/ 12700 h 3314700"/>
                <a:gd name="connsiteX3" fmla="*/ 3365500 w 5715042"/>
                <a:gd name="connsiteY3" fmla="*/ 50800 h 3314700"/>
                <a:gd name="connsiteX4" fmla="*/ 3403600 w 5715042"/>
                <a:gd name="connsiteY4" fmla="*/ 76200 h 3314700"/>
                <a:gd name="connsiteX5" fmla="*/ 3441700 w 5715042"/>
                <a:gd name="connsiteY5" fmla="*/ 88900 h 3314700"/>
                <a:gd name="connsiteX6" fmla="*/ 3530600 w 5715042"/>
                <a:gd name="connsiteY6" fmla="*/ 114300 h 3314700"/>
                <a:gd name="connsiteX7" fmla="*/ 3517900 w 5715042"/>
                <a:gd name="connsiteY7" fmla="*/ 215900 h 3314700"/>
                <a:gd name="connsiteX8" fmla="*/ 3505200 w 5715042"/>
                <a:gd name="connsiteY8" fmla="*/ 254000 h 3314700"/>
                <a:gd name="connsiteX9" fmla="*/ 3543300 w 5715042"/>
                <a:gd name="connsiteY9" fmla="*/ 266700 h 3314700"/>
                <a:gd name="connsiteX10" fmla="*/ 3619500 w 5715042"/>
                <a:gd name="connsiteY10" fmla="*/ 241300 h 3314700"/>
                <a:gd name="connsiteX11" fmla="*/ 3657600 w 5715042"/>
                <a:gd name="connsiteY11" fmla="*/ 228600 h 3314700"/>
                <a:gd name="connsiteX12" fmla="*/ 3683000 w 5715042"/>
                <a:gd name="connsiteY12" fmla="*/ 749300 h 3314700"/>
                <a:gd name="connsiteX13" fmla="*/ 3771900 w 5715042"/>
                <a:gd name="connsiteY13" fmla="*/ 863600 h 3314700"/>
                <a:gd name="connsiteX14" fmla="*/ 3810000 w 5715042"/>
                <a:gd name="connsiteY14" fmla="*/ 889000 h 3314700"/>
                <a:gd name="connsiteX15" fmla="*/ 3848100 w 5715042"/>
                <a:gd name="connsiteY15" fmla="*/ 838200 h 3314700"/>
                <a:gd name="connsiteX16" fmla="*/ 3898900 w 5715042"/>
                <a:gd name="connsiteY16" fmla="*/ 571500 h 3314700"/>
                <a:gd name="connsiteX17" fmla="*/ 3924300 w 5715042"/>
                <a:gd name="connsiteY17" fmla="*/ 609600 h 3314700"/>
                <a:gd name="connsiteX18" fmla="*/ 3937000 w 5715042"/>
                <a:gd name="connsiteY18" fmla="*/ 660400 h 3314700"/>
                <a:gd name="connsiteX19" fmla="*/ 3962400 w 5715042"/>
                <a:gd name="connsiteY19" fmla="*/ 876300 h 3314700"/>
                <a:gd name="connsiteX20" fmla="*/ 3975100 w 5715042"/>
                <a:gd name="connsiteY20" fmla="*/ 965200 h 3314700"/>
                <a:gd name="connsiteX21" fmla="*/ 4000500 w 5715042"/>
                <a:gd name="connsiteY21" fmla="*/ 1092200 h 3314700"/>
                <a:gd name="connsiteX22" fmla="*/ 4025900 w 5715042"/>
                <a:gd name="connsiteY22" fmla="*/ 1155700 h 3314700"/>
                <a:gd name="connsiteX23" fmla="*/ 4038600 w 5715042"/>
                <a:gd name="connsiteY23" fmla="*/ 1409700 h 3314700"/>
                <a:gd name="connsiteX24" fmla="*/ 4127500 w 5715042"/>
                <a:gd name="connsiteY24" fmla="*/ 1498600 h 3314700"/>
                <a:gd name="connsiteX25" fmla="*/ 4203700 w 5715042"/>
                <a:gd name="connsiteY25" fmla="*/ 1549400 h 3314700"/>
                <a:gd name="connsiteX26" fmla="*/ 4292600 w 5715042"/>
                <a:gd name="connsiteY26" fmla="*/ 1600200 h 3314700"/>
                <a:gd name="connsiteX27" fmla="*/ 4330700 w 5715042"/>
                <a:gd name="connsiteY27" fmla="*/ 1638300 h 3314700"/>
                <a:gd name="connsiteX28" fmla="*/ 4368800 w 5715042"/>
                <a:gd name="connsiteY28" fmla="*/ 1663700 h 3314700"/>
                <a:gd name="connsiteX29" fmla="*/ 4406900 w 5715042"/>
                <a:gd name="connsiteY29" fmla="*/ 1701800 h 3314700"/>
                <a:gd name="connsiteX30" fmla="*/ 4521200 w 5715042"/>
                <a:gd name="connsiteY30" fmla="*/ 1765300 h 3314700"/>
                <a:gd name="connsiteX31" fmla="*/ 4635500 w 5715042"/>
                <a:gd name="connsiteY31" fmla="*/ 1854200 h 3314700"/>
                <a:gd name="connsiteX32" fmla="*/ 4673600 w 5715042"/>
                <a:gd name="connsiteY32" fmla="*/ 1879600 h 3314700"/>
                <a:gd name="connsiteX33" fmla="*/ 4800600 w 5715042"/>
                <a:gd name="connsiteY33" fmla="*/ 1917700 h 3314700"/>
                <a:gd name="connsiteX34" fmla="*/ 4876800 w 5715042"/>
                <a:gd name="connsiteY34" fmla="*/ 1955800 h 3314700"/>
                <a:gd name="connsiteX35" fmla="*/ 5003800 w 5715042"/>
                <a:gd name="connsiteY35" fmla="*/ 2019300 h 3314700"/>
                <a:gd name="connsiteX36" fmla="*/ 5092700 w 5715042"/>
                <a:gd name="connsiteY36" fmla="*/ 2057400 h 3314700"/>
                <a:gd name="connsiteX37" fmla="*/ 5130800 w 5715042"/>
                <a:gd name="connsiteY37" fmla="*/ 2082800 h 3314700"/>
                <a:gd name="connsiteX38" fmla="*/ 5219700 w 5715042"/>
                <a:gd name="connsiteY38" fmla="*/ 2108200 h 3314700"/>
                <a:gd name="connsiteX39" fmla="*/ 5334000 w 5715042"/>
                <a:gd name="connsiteY39" fmla="*/ 2159000 h 3314700"/>
                <a:gd name="connsiteX40" fmla="*/ 5372100 w 5715042"/>
                <a:gd name="connsiteY40" fmla="*/ 2171700 h 3314700"/>
                <a:gd name="connsiteX41" fmla="*/ 5410200 w 5715042"/>
                <a:gd name="connsiteY41" fmla="*/ 2209800 h 3314700"/>
                <a:gd name="connsiteX42" fmla="*/ 5448300 w 5715042"/>
                <a:gd name="connsiteY42" fmla="*/ 2222500 h 3314700"/>
                <a:gd name="connsiteX43" fmla="*/ 5486400 w 5715042"/>
                <a:gd name="connsiteY43" fmla="*/ 2247900 h 3314700"/>
                <a:gd name="connsiteX44" fmla="*/ 5524500 w 5715042"/>
                <a:gd name="connsiteY44" fmla="*/ 2260600 h 3314700"/>
                <a:gd name="connsiteX45" fmla="*/ 5562600 w 5715042"/>
                <a:gd name="connsiteY45" fmla="*/ 2286000 h 3314700"/>
                <a:gd name="connsiteX46" fmla="*/ 5600700 w 5715042"/>
                <a:gd name="connsiteY46" fmla="*/ 2298700 h 3314700"/>
                <a:gd name="connsiteX47" fmla="*/ 5676900 w 5715042"/>
                <a:gd name="connsiteY47" fmla="*/ 2349500 h 3314700"/>
                <a:gd name="connsiteX48" fmla="*/ 5715000 w 5715042"/>
                <a:gd name="connsiteY48" fmla="*/ 2501900 h 3314700"/>
                <a:gd name="connsiteX49" fmla="*/ 5676900 w 5715042"/>
                <a:gd name="connsiteY49" fmla="*/ 2768600 h 3314700"/>
                <a:gd name="connsiteX50" fmla="*/ 5638800 w 5715042"/>
                <a:gd name="connsiteY50" fmla="*/ 2806700 h 3314700"/>
                <a:gd name="connsiteX51" fmla="*/ 5575300 w 5715042"/>
                <a:gd name="connsiteY51" fmla="*/ 2921000 h 3314700"/>
                <a:gd name="connsiteX52" fmla="*/ 5511800 w 5715042"/>
                <a:gd name="connsiteY52" fmla="*/ 2971800 h 3314700"/>
                <a:gd name="connsiteX53" fmla="*/ 5435600 w 5715042"/>
                <a:gd name="connsiteY53" fmla="*/ 3022600 h 3314700"/>
                <a:gd name="connsiteX54" fmla="*/ 5397500 w 5715042"/>
                <a:gd name="connsiteY54" fmla="*/ 3035300 h 3314700"/>
                <a:gd name="connsiteX55" fmla="*/ 5359400 w 5715042"/>
                <a:gd name="connsiteY55" fmla="*/ 3060700 h 3314700"/>
                <a:gd name="connsiteX56" fmla="*/ 5308600 w 5715042"/>
                <a:gd name="connsiteY56" fmla="*/ 3073400 h 3314700"/>
                <a:gd name="connsiteX57" fmla="*/ 5270500 w 5715042"/>
                <a:gd name="connsiteY57" fmla="*/ 3086100 h 3314700"/>
                <a:gd name="connsiteX58" fmla="*/ 5219700 w 5715042"/>
                <a:gd name="connsiteY58" fmla="*/ 3098800 h 3314700"/>
                <a:gd name="connsiteX59" fmla="*/ 5118100 w 5715042"/>
                <a:gd name="connsiteY59" fmla="*/ 3136900 h 3314700"/>
                <a:gd name="connsiteX60" fmla="*/ 5067300 w 5715042"/>
                <a:gd name="connsiteY60" fmla="*/ 3149600 h 3314700"/>
                <a:gd name="connsiteX61" fmla="*/ 4749800 w 5715042"/>
                <a:gd name="connsiteY61" fmla="*/ 3225800 h 3314700"/>
                <a:gd name="connsiteX62" fmla="*/ 4356100 w 5715042"/>
                <a:gd name="connsiteY62" fmla="*/ 3238500 h 3314700"/>
                <a:gd name="connsiteX63" fmla="*/ 4203700 w 5715042"/>
                <a:gd name="connsiteY63" fmla="*/ 3251200 h 3314700"/>
                <a:gd name="connsiteX64" fmla="*/ 4076700 w 5715042"/>
                <a:gd name="connsiteY64" fmla="*/ 3276600 h 3314700"/>
                <a:gd name="connsiteX65" fmla="*/ 3810000 w 5715042"/>
                <a:gd name="connsiteY65" fmla="*/ 3289300 h 3314700"/>
                <a:gd name="connsiteX66" fmla="*/ 2768600 w 5715042"/>
                <a:gd name="connsiteY66" fmla="*/ 3314700 h 3314700"/>
                <a:gd name="connsiteX67" fmla="*/ 1498600 w 5715042"/>
                <a:gd name="connsiteY67" fmla="*/ 3289300 h 3314700"/>
                <a:gd name="connsiteX68" fmla="*/ 1397000 w 5715042"/>
                <a:gd name="connsiteY68" fmla="*/ 3276600 h 3314700"/>
                <a:gd name="connsiteX69" fmla="*/ 1219200 w 5715042"/>
                <a:gd name="connsiteY69" fmla="*/ 3238500 h 3314700"/>
                <a:gd name="connsiteX70" fmla="*/ 1155700 w 5715042"/>
                <a:gd name="connsiteY70" fmla="*/ 3225800 h 3314700"/>
                <a:gd name="connsiteX71" fmla="*/ 1003300 w 5715042"/>
                <a:gd name="connsiteY71" fmla="*/ 3200400 h 3314700"/>
                <a:gd name="connsiteX72" fmla="*/ 952500 w 5715042"/>
                <a:gd name="connsiteY72" fmla="*/ 3175000 h 3314700"/>
                <a:gd name="connsiteX73" fmla="*/ 838200 w 5715042"/>
                <a:gd name="connsiteY73" fmla="*/ 3149600 h 3314700"/>
                <a:gd name="connsiteX74" fmla="*/ 749300 w 5715042"/>
                <a:gd name="connsiteY74" fmla="*/ 3124200 h 3314700"/>
                <a:gd name="connsiteX75" fmla="*/ 698500 w 5715042"/>
                <a:gd name="connsiteY75" fmla="*/ 3086100 h 3314700"/>
                <a:gd name="connsiteX76" fmla="*/ 660400 w 5715042"/>
                <a:gd name="connsiteY76" fmla="*/ 3073400 h 3314700"/>
                <a:gd name="connsiteX77" fmla="*/ 596900 w 5715042"/>
                <a:gd name="connsiteY77" fmla="*/ 3048000 h 3314700"/>
                <a:gd name="connsiteX78" fmla="*/ 520700 w 5715042"/>
                <a:gd name="connsiteY78" fmla="*/ 2997200 h 3314700"/>
                <a:gd name="connsiteX79" fmla="*/ 482600 w 5715042"/>
                <a:gd name="connsiteY79" fmla="*/ 2984500 h 3314700"/>
                <a:gd name="connsiteX80" fmla="*/ 444500 w 5715042"/>
                <a:gd name="connsiteY80" fmla="*/ 2959100 h 3314700"/>
                <a:gd name="connsiteX81" fmla="*/ 393700 w 5715042"/>
                <a:gd name="connsiteY81" fmla="*/ 2933700 h 3314700"/>
                <a:gd name="connsiteX82" fmla="*/ 355600 w 5715042"/>
                <a:gd name="connsiteY82" fmla="*/ 2908300 h 3314700"/>
                <a:gd name="connsiteX83" fmla="*/ 304800 w 5715042"/>
                <a:gd name="connsiteY83" fmla="*/ 2882900 h 3314700"/>
                <a:gd name="connsiteX84" fmla="*/ 203200 w 5715042"/>
                <a:gd name="connsiteY84" fmla="*/ 2781300 h 3314700"/>
                <a:gd name="connsiteX85" fmla="*/ 127000 w 5715042"/>
                <a:gd name="connsiteY85" fmla="*/ 2730500 h 3314700"/>
                <a:gd name="connsiteX86" fmla="*/ 76200 w 5715042"/>
                <a:gd name="connsiteY86" fmla="*/ 2654300 h 3314700"/>
                <a:gd name="connsiteX87" fmla="*/ 25400 w 5715042"/>
                <a:gd name="connsiteY87" fmla="*/ 2552700 h 3314700"/>
                <a:gd name="connsiteX88" fmla="*/ 0 w 5715042"/>
                <a:gd name="connsiteY88" fmla="*/ 2463800 h 3314700"/>
                <a:gd name="connsiteX89" fmla="*/ 12700 w 5715042"/>
                <a:gd name="connsiteY89" fmla="*/ 2387600 h 3314700"/>
                <a:gd name="connsiteX90" fmla="*/ 50800 w 5715042"/>
                <a:gd name="connsiteY90" fmla="*/ 2349500 h 3314700"/>
                <a:gd name="connsiteX91" fmla="*/ 88900 w 5715042"/>
                <a:gd name="connsiteY91" fmla="*/ 2336800 h 3314700"/>
                <a:gd name="connsiteX92" fmla="*/ 139700 w 5715042"/>
                <a:gd name="connsiteY92" fmla="*/ 2298700 h 3314700"/>
                <a:gd name="connsiteX93" fmla="*/ 292100 w 5715042"/>
                <a:gd name="connsiteY93" fmla="*/ 2235200 h 3314700"/>
                <a:gd name="connsiteX94" fmla="*/ 368300 w 5715042"/>
                <a:gd name="connsiteY94" fmla="*/ 2209800 h 3314700"/>
                <a:gd name="connsiteX95" fmla="*/ 457200 w 5715042"/>
                <a:gd name="connsiteY95" fmla="*/ 2197100 h 3314700"/>
                <a:gd name="connsiteX96" fmla="*/ 533400 w 5715042"/>
                <a:gd name="connsiteY96" fmla="*/ 2159000 h 3314700"/>
                <a:gd name="connsiteX97" fmla="*/ 622300 w 5715042"/>
                <a:gd name="connsiteY97" fmla="*/ 2120900 h 3314700"/>
                <a:gd name="connsiteX98" fmla="*/ 787400 w 5715042"/>
                <a:gd name="connsiteY98" fmla="*/ 2019300 h 3314700"/>
                <a:gd name="connsiteX99" fmla="*/ 838200 w 5715042"/>
                <a:gd name="connsiteY99" fmla="*/ 1981200 h 3314700"/>
                <a:gd name="connsiteX100" fmla="*/ 927100 w 5715042"/>
                <a:gd name="connsiteY100" fmla="*/ 1943100 h 3314700"/>
                <a:gd name="connsiteX101" fmla="*/ 965200 w 5715042"/>
                <a:gd name="connsiteY101" fmla="*/ 1892300 h 3314700"/>
                <a:gd name="connsiteX102" fmla="*/ 1016000 w 5715042"/>
                <a:gd name="connsiteY102" fmla="*/ 1879600 h 3314700"/>
                <a:gd name="connsiteX103" fmla="*/ 1054100 w 5715042"/>
                <a:gd name="connsiteY103" fmla="*/ 1854200 h 3314700"/>
                <a:gd name="connsiteX104" fmla="*/ 1079500 w 5715042"/>
                <a:gd name="connsiteY104" fmla="*/ 1816100 h 3314700"/>
                <a:gd name="connsiteX105" fmla="*/ 1155700 w 5715042"/>
                <a:gd name="connsiteY105" fmla="*/ 1778000 h 3314700"/>
                <a:gd name="connsiteX106" fmla="*/ 1193800 w 5715042"/>
                <a:gd name="connsiteY106" fmla="*/ 1752600 h 3314700"/>
                <a:gd name="connsiteX107" fmla="*/ 1231900 w 5715042"/>
                <a:gd name="connsiteY107" fmla="*/ 1714500 h 3314700"/>
                <a:gd name="connsiteX108" fmla="*/ 1282700 w 5715042"/>
                <a:gd name="connsiteY108" fmla="*/ 1701800 h 3314700"/>
                <a:gd name="connsiteX109" fmla="*/ 1320800 w 5715042"/>
                <a:gd name="connsiteY109" fmla="*/ 1689100 h 3314700"/>
                <a:gd name="connsiteX110" fmla="*/ 1346200 w 5715042"/>
                <a:gd name="connsiteY110" fmla="*/ 1651000 h 3314700"/>
                <a:gd name="connsiteX111" fmla="*/ 1384300 w 5715042"/>
                <a:gd name="connsiteY111" fmla="*/ 1638300 h 3314700"/>
                <a:gd name="connsiteX112" fmla="*/ 1422400 w 5715042"/>
                <a:gd name="connsiteY112" fmla="*/ 1612900 h 3314700"/>
                <a:gd name="connsiteX113" fmla="*/ 1447800 w 5715042"/>
                <a:gd name="connsiteY113" fmla="*/ 1574800 h 3314700"/>
                <a:gd name="connsiteX114" fmla="*/ 1562100 w 5715042"/>
                <a:gd name="connsiteY114" fmla="*/ 1524000 h 3314700"/>
                <a:gd name="connsiteX115" fmla="*/ 1600200 w 5715042"/>
                <a:gd name="connsiteY115" fmla="*/ 1511300 h 3314700"/>
                <a:gd name="connsiteX116" fmla="*/ 1676400 w 5715042"/>
                <a:gd name="connsiteY116" fmla="*/ 1485900 h 3314700"/>
                <a:gd name="connsiteX117" fmla="*/ 1714500 w 5715042"/>
                <a:gd name="connsiteY117" fmla="*/ 1473200 h 3314700"/>
                <a:gd name="connsiteX118" fmla="*/ 1739900 w 5715042"/>
                <a:gd name="connsiteY118" fmla="*/ 1397000 h 3314700"/>
                <a:gd name="connsiteX119" fmla="*/ 1752600 w 5715042"/>
                <a:gd name="connsiteY119" fmla="*/ 1358900 h 3314700"/>
                <a:gd name="connsiteX120" fmla="*/ 1790700 w 5715042"/>
                <a:gd name="connsiteY120" fmla="*/ 1219200 h 3314700"/>
                <a:gd name="connsiteX121" fmla="*/ 1816100 w 5715042"/>
                <a:gd name="connsiteY121" fmla="*/ 685800 h 3314700"/>
                <a:gd name="connsiteX122" fmla="*/ 1828800 w 5715042"/>
                <a:gd name="connsiteY122" fmla="*/ 546100 h 3314700"/>
                <a:gd name="connsiteX123" fmla="*/ 1866900 w 5715042"/>
                <a:gd name="connsiteY123" fmla="*/ 393700 h 3314700"/>
                <a:gd name="connsiteX124" fmla="*/ 1905000 w 5715042"/>
                <a:gd name="connsiteY124" fmla="*/ 368300 h 3314700"/>
                <a:gd name="connsiteX125" fmla="*/ 1917700 w 5715042"/>
                <a:gd name="connsiteY125" fmla="*/ 330200 h 3314700"/>
                <a:gd name="connsiteX126" fmla="*/ 1955800 w 5715042"/>
                <a:gd name="connsiteY126" fmla="*/ 304800 h 3314700"/>
                <a:gd name="connsiteX127" fmla="*/ 2032000 w 5715042"/>
                <a:gd name="connsiteY127" fmla="*/ 279400 h 3314700"/>
                <a:gd name="connsiteX128" fmla="*/ 2133600 w 5715042"/>
                <a:gd name="connsiteY128" fmla="*/ 254000 h 3314700"/>
                <a:gd name="connsiteX129" fmla="*/ 2197100 w 5715042"/>
                <a:gd name="connsiteY129" fmla="*/ 152400 h 3314700"/>
                <a:gd name="connsiteX130" fmla="*/ 2209800 w 5715042"/>
                <a:gd name="connsiteY130" fmla="*/ 114300 h 3314700"/>
                <a:gd name="connsiteX131" fmla="*/ 2222500 w 5715042"/>
                <a:gd name="connsiteY131" fmla="*/ 76200 h 3314700"/>
                <a:gd name="connsiteX132" fmla="*/ 2298700 w 5715042"/>
                <a:gd name="connsiteY132" fmla="*/ 25400 h 3314700"/>
                <a:gd name="connsiteX133" fmla="*/ 2349500 w 5715042"/>
                <a:gd name="connsiteY133" fmla="*/ 0 h 33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</a:cxnLst>
              <a:rect l="l" t="t" r="r" b="b"/>
              <a:pathLst>
                <a:path w="5715042" h="3314700">
                  <a:moveTo>
                    <a:pt x="2349500" y="0"/>
                  </a:moveTo>
                  <a:lnTo>
                    <a:pt x="2349500" y="0"/>
                  </a:lnTo>
                  <a:lnTo>
                    <a:pt x="3340100" y="12700"/>
                  </a:lnTo>
                  <a:cubicBezTo>
                    <a:pt x="3355344" y="13462"/>
                    <a:pt x="3354707" y="40007"/>
                    <a:pt x="3365500" y="50800"/>
                  </a:cubicBezTo>
                  <a:cubicBezTo>
                    <a:pt x="3376293" y="61593"/>
                    <a:pt x="3389948" y="69374"/>
                    <a:pt x="3403600" y="76200"/>
                  </a:cubicBezTo>
                  <a:cubicBezTo>
                    <a:pt x="3415574" y="82187"/>
                    <a:pt x="3428878" y="85053"/>
                    <a:pt x="3441700" y="88900"/>
                  </a:cubicBezTo>
                  <a:cubicBezTo>
                    <a:pt x="3471219" y="97756"/>
                    <a:pt x="3500967" y="105833"/>
                    <a:pt x="3530600" y="114300"/>
                  </a:cubicBezTo>
                  <a:cubicBezTo>
                    <a:pt x="3526367" y="148167"/>
                    <a:pt x="3524005" y="182320"/>
                    <a:pt x="3517900" y="215900"/>
                  </a:cubicBezTo>
                  <a:cubicBezTo>
                    <a:pt x="3515505" y="229071"/>
                    <a:pt x="3499213" y="242026"/>
                    <a:pt x="3505200" y="254000"/>
                  </a:cubicBezTo>
                  <a:cubicBezTo>
                    <a:pt x="3511187" y="265974"/>
                    <a:pt x="3530600" y="262467"/>
                    <a:pt x="3543300" y="266700"/>
                  </a:cubicBezTo>
                  <a:lnTo>
                    <a:pt x="3619500" y="241300"/>
                  </a:lnTo>
                  <a:lnTo>
                    <a:pt x="3657600" y="228600"/>
                  </a:lnTo>
                  <a:cubicBezTo>
                    <a:pt x="3726655" y="435764"/>
                    <a:pt x="3604237" y="56185"/>
                    <a:pt x="3683000" y="749300"/>
                  </a:cubicBezTo>
                  <a:cubicBezTo>
                    <a:pt x="3685962" y="775369"/>
                    <a:pt x="3746221" y="842201"/>
                    <a:pt x="3771900" y="863600"/>
                  </a:cubicBezTo>
                  <a:cubicBezTo>
                    <a:pt x="3783626" y="873371"/>
                    <a:pt x="3797300" y="880533"/>
                    <a:pt x="3810000" y="889000"/>
                  </a:cubicBezTo>
                  <a:cubicBezTo>
                    <a:pt x="3822700" y="872067"/>
                    <a:pt x="3844881" y="859121"/>
                    <a:pt x="3848100" y="838200"/>
                  </a:cubicBezTo>
                  <a:cubicBezTo>
                    <a:pt x="3891594" y="555489"/>
                    <a:pt x="3768020" y="527873"/>
                    <a:pt x="3898900" y="571500"/>
                  </a:cubicBezTo>
                  <a:cubicBezTo>
                    <a:pt x="3907367" y="584200"/>
                    <a:pt x="3918287" y="595571"/>
                    <a:pt x="3924300" y="609600"/>
                  </a:cubicBezTo>
                  <a:cubicBezTo>
                    <a:pt x="3931176" y="625643"/>
                    <a:pt x="3933577" y="643284"/>
                    <a:pt x="3937000" y="660400"/>
                  </a:cubicBezTo>
                  <a:cubicBezTo>
                    <a:pt x="3956429" y="757546"/>
                    <a:pt x="3949108" y="756672"/>
                    <a:pt x="3962400" y="876300"/>
                  </a:cubicBezTo>
                  <a:cubicBezTo>
                    <a:pt x="3965706" y="906051"/>
                    <a:pt x="3970548" y="935614"/>
                    <a:pt x="3975100" y="965200"/>
                  </a:cubicBezTo>
                  <a:cubicBezTo>
                    <a:pt x="3980460" y="1000037"/>
                    <a:pt x="3988475" y="1056126"/>
                    <a:pt x="4000500" y="1092200"/>
                  </a:cubicBezTo>
                  <a:cubicBezTo>
                    <a:pt x="4007709" y="1113827"/>
                    <a:pt x="4017433" y="1134533"/>
                    <a:pt x="4025900" y="1155700"/>
                  </a:cubicBezTo>
                  <a:cubicBezTo>
                    <a:pt x="4030133" y="1240367"/>
                    <a:pt x="4022591" y="1326453"/>
                    <a:pt x="4038600" y="1409700"/>
                  </a:cubicBezTo>
                  <a:cubicBezTo>
                    <a:pt x="4057757" y="1509316"/>
                    <a:pt x="4077572" y="1470862"/>
                    <a:pt x="4127500" y="1498600"/>
                  </a:cubicBezTo>
                  <a:cubicBezTo>
                    <a:pt x="4154185" y="1513425"/>
                    <a:pt x="4176396" y="1535748"/>
                    <a:pt x="4203700" y="1549400"/>
                  </a:cubicBezTo>
                  <a:cubicBezTo>
                    <a:pt x="4234754" y="1564927"/>
                    <a:pt x="4265674" y="1577761"/>
                    <a:pt x="4292600" y="1600200"/>
                  </a:cubicBezTo>
                  <a:cubicBezTo>
                    <a:pt x="4306398" y="1611698"/>
                    <a:pt x="4316902" y="1626802"/>
                    <a:pt x="4330700" y="1638300"/>
                  </a:cubicBezTo>
                  <a:cubicBezTo>
                    <a:pt x="4342426" y="1648071"/>
                    <a:pt x="4357074" y="1653929"/>
                    <a:pt x="4368800" y="1663700"/>
                  </a:cubicBezTo>
                  <a:cubicBezTo>
                    <a:pt x="4382598" y="1675198"/>
                    <a:pt x="4391956" y="1691837"/>
                    <a:pt x="4406900" y="1701800"/>
                  </a:cubicBezTo>
                  <a:cubicBezTo>
                    <a:pt x="4502720" y="1765680"/>
                    <a:pt x="4368279" y="1612379"/>
                    <a:pt x="4521200" y="1765300"/>
                  </a:cubicBezTo>
                  <a:cubicBezTo>
                    <a:pt x="4580886" y="1824986"/>
                    <a:pt x="4544356" y="1793437"/>
                    <a:pt x="4635500" y="1854200"/>
                  </a:cubicBezTo>
                  <a:cubicBezTo>
                    <a:pt x="4648200" y="1862667"/>
                    <a:pt x="4658792" y="1875898"/>
                    <a:pt x="4673600" y="1879600"/>
                  </a:cubicBezTo>
                  <a:cubicBezTo>
                    <a:pt x="4701997" y="1886699"/>
                    <a:pt x="4782048" y="1905332"/>
                    <a:pt x="4800600" y="1917700"/>
                  </a:cubicBezTo>
                  <a:cubicBezTo>
                    <a:pt x="4969740" y="2030460"/>
                    <a:pt x="4719059" y="1868166"/>
                    <a:pt x="4876800" y="1955800"/>
                  </a:cubicBezTo>
                  <a:cubicBezTo>
                    <a:pt x="5000513" y="2024530"/>
                    <a:pt x="4904522" y="1994480"/>
                    <a:pt x="5003800" y="2019300"/>
                  </a:cubicBezTo>
                  <a:cubicBezTo>
                    <a:pt x="5099452" y="2083068"/>
                    <a:pt x="4977886" y="2008194"/>
                    <a:pt x="5092700" y="2057400"/>
                  </a:cubicBezTo>
                  <a:cubicBezTo>
                    <a:pt x="5106729" y="2063413"/>
                    <a:pt x="5117148" y="2075974"/>
                    <a:pt x="5130800" y="2082800"/>
                  </a:cubicBezTo>
                  <a:cubicBezTo>
                    <a:pt x="5149020" y="2091910"/>
                    <a:pt x="5203424" y="2104131"/>
                    <a:pt x="5219700" y="2108200"/>
                  </a:cubicBezTo>
                  <a:cubicBezTo>
                    <a:pt x="5280077" y="2148452"/>
                    <a:pt x="5243320" y="2128773"/>
                    <a:pt x="5334000" y="2159000"/>
                  </a:cubicBezTo>
                  <a:lnTo>
                    <a:pt x="5372100" y="2171700"/>
                  </a:lnTo>
                  <a:cubicBezTo>
                    <a:pt x="5384800" y="2184400"/>
                    <a:pt x="5395256" y="2199837"/>
                    <a:pt x="5410200" y="2209800"/>
                  </a:cubicBezTo>
                  <a:cubicBezTo>
                    <a:pt x="5421339" y="2217226"/>
                    <a:pt x="5436326" y="2216513"/>
                    <a:pt x="5448300" y="2222500"/>
                  </a:cubicBezTo>
                  <a:cubicBezTo>
                    <a:pt x="5461952" y="2229326"/>
                    <a:pt x="5472748" y="2241074"/>
                    <a:pt x="5486400" y="2247900"/>
                  </a:cubicBezTo>
                  <a:cubicBezTo>
                    <a:pt x="5498374" y="2253887"/>
                    <a:pt x="5512526" y="2254613"/>
                    <a:pt x="5524500" y="2260600"/>
                  </a:cubicBezTo>
                  <a:cubicBezTo>
                    <a:pt x="5538152" y="2267426"/>
                    <a:pt x="5548948" y="2279174"/>
                    <a:pt x="5562600" y="2286000"/>
                  </a:cubicBezTo>
                  <a:cubicBezTo>
                    <a:pt x="5574574" y="2291987"/>
                    <a:pt x="5588998" y="2292199"/>
                    <a:pt x="5600700" y="2298700"/>
                  </a:cubicBezTo>
                  <a:cubicBezTo>
                    <a:pt x="5627385" y="2313525"/>
                    <a:pt x="5676900" y="2349500"/>
                    <a:pt x="5676900" y="2349500"/>
                  </a:cubicBezTo>
                  <a:cubicBezTo>
                    <a:pt x="5717836" y="2410904"/>
                    <a:pt x="5715000" y="2394008"/>
                    <a:pt x="5715000" y="2501900"/>
                  </a:cubicBezTo>
                  <a:cubicBezTo>
                    <a:pt x="5715000" y="2502446"/>
                    <a:pt x="5705961" y="2739539"/>
                    <a:pt x="5676900" y="2768600"/>
                  </a:cubicBezTo>
                  <a:lnTo>
                    <a:pt x="5638800" y="2806700"/>
                  </a:lnTo>
                  <a:cubicBezTo>
                    <a:pt x="5621703" y="2857990"/>
                    <a:pt x="5621538" y="2869624"/>
                    <a:pt x="5575300" y="2921000"/>
                  </a:cubicBezTo>
                  <a:cubicBezTo>
                    <a:pt x="5557167" y="2941148"/>
                    <a:pt x="5533722" y="2955857"/>
                    <a:pt x="5511800" y="2971800"/>
                  </a:cubicBezTo>
                  <a:cubicBezTo>
                    <a:pt x="5487112" y="2989755"/>
                    <a:pt x="5464560" y="3012947"/>
                    <a:pt x="5435600" y="3022600"/>
                  </a:cubicBezTo>
                  <a:cubicBezTo>
                    <a:pt x="5422900" y="3026833"/>
                    <a:pt x="5409474" y="3029313"/>
                    <a:pt x="5397500" y="3035300"/>
                  </a:cubicBezTo>
                  <a:cubicBezTo>
                    <a:pt x="5383848" y="3042126"/>
                    <a:pt x="5373429" y="3054687"/>
                    <a:pt x="5359400" y="3060700"/>
                  </a:cubicBezTo>
                  <a:cubicBezTo>
                    <a:pt x="5343357" y="3067576"/>
                    <a:pt x="5325383" y="3068605"/>
                    <a:pt x="5308600" y="3073400"/>
                  </a:cubicBezTo>
                  <a:cubicBezTo>
                    <a:pt x="5295728" y="3077078"/>
                    <a:pt x="5283372" y="3082422"/>
                    <a:pt x="5270500" y="3086100"/>
                  </a:cubicBezTo>
                  <a:cubicBezTo>
                    <a:pt x="5253717" y="3090895"/>
                    <a:pt x="5236259" y="3093280"/>
                    <a:pt x="5219700" y="3098800"/>
                  </a:cubicBezTo>
                  <a:cubicBezTo>
                    <a:pt x="5185386" y="3110238"/>
                    <a:pt x="5152414" y="3125462"/>
                    <a:pt x="5118100" y="3136900"/>
                  </a:cubicBezTo>
                  <a:cubicBezTo>
                    <a:pt x="5101541" y="3142420"/>
                    <a:pt x="5083859" y="3144080"/>
                    <a:pt x="5067300" y="3149600"/>
                  </a:cubicBezTo>
                  <a:cubicBezTo>
                    <a:pt x="4933372" y="3194243"/>
                    <a:pt x="4928385" y="3220039"/>
                    <a:pt x="4749800" y="3225800"/>
                  </a:cubicBezTo>
                  <a:lnTo>
                    <a:pt x="4356100" y="3238500"/>
                  </a:lnTo>
                  <a:cubicBezTo>
                    <a:pt x="4305300" y="3242733"/>
                    <a:pt x="4254209" y="3244312"/>
                    <a:pt x="4203700" y="3251200"/>
                  </a:cubicBezTo>
                  <a:cubicBezTo>
                    <a:pt x="4160924" y="3257033"/>
                    <a:pt x="4119671" y="3272442"/>
                    <a:pt x="4076700" y="3276600"/>
                  </a:cubicBezTo>
                  <a:cubicBezTo>
                    <a:pt x="3988113" y="3285173"/>
                    <a:pt x="3898942" y="3286066"/>
                    <a:pt x="3810000" y="3289300"/>
                  </a:cubicBezTo>
                  <a:cubicBezTo>
                    <a:pt x="3459271" y="3302054"/>
                    <a:pt x="3120989" y="3307359"/>
                    <a:pt x="2768600" y="3314700"/>
                  </a:cubicBezTo>
                  <a:cubicBezTo>
                    <a:pt x="2486976" y="3311347"/>
                    <a:pt x="1893944" y="3322245"/>
                    <a:pt x="1498600" y="3289300"/>
                  </a:cubicBezTo>
                  <a:cubicBezTo>
                    <a:pt x="1464588" y="3286466"/>
                    <a:pt x="1430580" y="3282705"/>
                    <a:pt x="1397000" y="3276600"/>
                  </a:cubicBezTo>
                  <a:cubicBezTo>
                    <a:pt x="1337366" y="3265757"/>
                    <a:pt x="1278512" y="3250987"/>
                    <a:pt x="1219200" y="3238500"/>
                  </a:cubicBezTo>
                  <a:cubicBezTo>
                    <a:pt x="1198077" y="3234053"/>
                    <a:pt x="1176992" y="3229349"/>
                    <a:pt x="1155700" y="3225800"/>
                  </a:cubicBezTo>
                  <a:lnTo>
                    <a:pt x="1003300" y="3200400"/>
                  </a:lnTo>
                  <a:cubicBezTo>
                    <a:pt x="986367" y="3191933"/>
                    <a:pt x="970227" y="3181647"/>
                    <a:pt x="952500" y="3175000"/>
                  </a:cubicBezTo>
                  <a:cubicBezTo>
                    <a:pt x="929974" y="3166553"/>
                    <a:pt x="857951" y="3153989"/>
                    <a:pt x="838200" y="3149600"/>
                  </a:cubicBezTo>
                  <a:cubicBezTo>
                    <a:pt x="790360" y="3138969"/>
                    <a:pt x="791728" y="3138343"/>
                    <a:pt x="749300" y="3124200"/>
                  </a:cubicBezTo>
                  <a:cubicBezTo>
                    <a:pt x="732367" y="3111500"/>
                    <a:pt x="716878" y="3096602"/>
                    <a:pt x="698500" y="3086100"/>
                  </a:cubicBezTo>
                  <a:cubicBezTo>
                    <a:pt x="686877" y="3079458"/>
                    <a:pt x="672935" y="3078100"/>
                    <a:pt x="660400" y="3073400"/>
                  </a:cubicBezTo>
                  <a:cubicBezTo>
                    <a:pt x="639054" y="3065395"/>
                    <a:pt x="616914" y="3058916"/>
                    <a:pt x="596900" y="3048000"/>
                  </a:cubicBezTo>
                  <a:cubicBezTo>
                    <a:pt x="570100" y="3033382"/>
                    <a:pt x="549660" y="3006853"/>
                    <a:pt x="520700" y="2997200"/>
                  </a:cubicBezTo>
                  <a:cubicBezTo>
                    <a:pt x="508000" y="2992967"/>
                    <a:pt x="494574" y="2990487"/>
                    <a:pt x="482600" y="2984500"/>
                  </a:cubicBezTo>
                  <a:cubicBezTo>
                    <a:pt x="468948" y="2977674"/>
                    <a:pt x="457752" y="2966673"/>
                    <a:pt x="444500" y="2959100"/>
                  </a:cubicBezTo>
                  <a:cubicBezTo>
                    <a:pt x="428062" y="2949707"/>
                    <a:pt x="410138" y="2943093"/>
                    <a:pt x="393700" y="2933700"/>
                  </a:cubicBezTo>
                  <a:cubicBezTo>
                    <a:pt x="380448" y="2926127"/>
                    <a:pt x="368852" y="2915873"/>
                    <a:pt x="355600" y="2908300"/>
                  </a:cubicBezTo>
                  <a:cubicBezTo>
                    <a:pt x="339162" y="2898907"/>
                    <a:pt x="319344" y="2895020"/>
                    <a:pt x="304800" y="2882900"/>
                  </a:cubicBezTo>
                  <a:cubicBezTo>
                    <a:pt x="268006" y="2852239"/>
                    <a:pt x="243051" y="2807867"/>
                    <a:pt x="203200" y="2781300"/>
                  </a:cubicBezTo>
                  <a:lnTo>
                    <a:pt x="127000" y="2730500"/>
                  </a:lnTo>
                  <a:cubicBezTo>
                    <a:pt x="110067" y="2705100"/>
                    <a:pt x="89852" y="2681604"/>
                    <a:pt x="76200" y="2654300"/>
                  </a:cubicBezTo>
                  <a:cubicBezTo>
                    <a:pt x="4865" y="2511631"/>
                    <a:pt x="138852" y="2703970"/>
                    <a:pt x="25400" y="2552700"/>
                  </a:cubicBezTo>
                  <a:cubicBezTo>
                    <a:pt x="19411" y="2534733"/>
                    <a:pt x="0" y="2479747"/>
                    <a:pt x="0" y="2463800"/>
                  </a:cubicBezTo>
                  <a:cubicBezTo>
                    <a:pt x="0" y="2438050"/>
                    <a:pt x="2242" y="2411131"/>
                    <a:pt x="12700" y="2387600"/>
                  </a:cubicBezTo>
                  <a:cubicBezTo>
                    <a:pt x="19994" y="2371187"/>
                    <a:pt x="35856" y="2359463"/>
                    <a:pt x="50800" y="2349500"/>
                  </a:cubicBezTo>
                  <a:cubicBezTo>
                    <a:pt x="61939" y="2342074"/>
                    <a:pt x="76200" y="2341033"/>
                    <a:pt x="88900" y="2336800"/>
                  </a:cubicBezTo>
                  <a:cubicBezTo>
                    <a:pt x="105833" y="2324100"/>
                    <a:pt x="121417" y="2309365"/>
                    <a:pt x="139700" y="2298700"/>
                  </a:cubicBezTo>
                  <a:cubicBezTo>
                    <a:pt x="255947" y="2230889"/>
                    <a:pt x="205011" y="2261327"/>
                    <a:pt x="292100" y="2235200"/>
                  </a:cubicBezTo>
                  <a:cubicBezTo>
                    <a:pt x="317745" y="2227507"/>
                    <a:pt x="342212" y="2215820"/>
                    <a:pt x="368300" y="2209800"/>
                  </a:cubicBezTo>
                  <a:cubicBezTo>
                    <a:pt x="397468" y="2203069"/>
                    <a:pt x="427567" y="2201333"/>
                    <a:pt x="457200" y="2197100"/>
                  </a:cubicBezTo>
                  <a:cubicBezTo>
                    <a:pt x="527054" y="2173815"/>
                    <a:pt x="464466" y="2198391"/>
                    <a:pt x="533400" y="2159000"/>
                  </a:cubicBezTo>
                  <a:cubicBezTo>
                    <a:pt x="577342" y="2133891"/>
                    <a:pt x="579556" y="2135148"/>
                    <a:pt x="622300" y="2120900"/>
                  </a:cubicBezTo>
                  <a:cubicBezTo>
                    <a:pt x="750378" y="2021284"/>
                    <a:pt x="689774" y="2043707"/>
                    <a:pt x="787400" y="2019300"/>
                  </a:cubicBezTo>
                  <a:cubicBezTo>
                    <a:pt x="804333" y="2006600"/>
                    <a:pt x="820251" y="1992418"/>
                    <a:pt x="838200" y="1981200"/>
                  </a:cubicBezTo>
                  <a:cubicBezTo>
                    <a:pt x="874071" y="1958781"/>
                    <a:pt x="890063" y="1955446"/>
                    <a:pt x="927100" y="1943100"/>
                  </a:cubicBezTo>
                  <a:cubicBezTo>
                    <a:pt x="939800" y="1926167"/>
                    <a:pt x="947976" y="1904603"/>
                    <a:pt x="965200" y="1892300"/>
                  </a:cubicBezTo>
                  <a:cubicBezTo>
                    <a:pt x="979403" y="1882155"/>
                    <a:pt x="999957" y="1886476"/>
                    <a:pt x="1016000" y="1879600"/>
                  </a:cubicBezTo>
                  <a:cubicBezTo>
                    <a:pt x="1030029" y="1873587"/>
                    <a:pt x="1041400" y="1862667"/>
                    <a:pt x="1054100" y="1854200"/>
                  </a:cubicBezTo>
                  <a:cubicBezTo>
                    <a:pt x="1062567" y="1841500"/>
                    <a:pt x="1068707" y="1826893"/>
                    <a:pt x="1079500" y="1816100"/>
                  </a:cubicBezTo>
                  <a:cubicBezTo>
                    <a:pt x="1115896" y="1779704"/>
                    <a:pt x="1114383" y="1798658"/>
                    <a:pt x="1155700" y="1778000"/>
                  </a:cubicBezTo>
                  <a:cubicBezTo>
                    <a:pt x="1169352" y="1771174"/>
                    <a:pt x="1182074" y="1762371"/>
                    <a:pt x="1193800" y="1752600"/>
                  </a:cubicBezTo>
                  <a:cubicBezTo>
                    <a:pt x="1207598" y="1741102"/>
                    <a:pt x="1216306" y="1723411"/>
                    <a:pt x="1231900" y="1714500"/>
                  </a:cubicBezTo>
                  <a:cubicBezTo>
                    <a:pt x="1247055" y="1705840"/>
                    <a:pt x="1265917" y="1706595"/>
                    <a:pt x="1282700" y="1701800"/>
                  </a:cubicBezTo>
                  <a:cubicBezTo>
                    <a:pt x="1295572" y="1698122"/>
                    <a:pt x="1308100" y="1693333"/>
                    <a:pt x="1320800" y="1689100"/>
                  </a:cubicBezTo>
                  <a:cubicBezTo>
                    <a:pt x="1329267" y="1676400"/>
                    <a:pt x="1334281" y="1660535"/>
                    <a:pt x="1346200" y="1651000"/>
                  </a:cubicBezTo>
                  <a:cubicBezTo>
                    <a:pt x="1356653" y="1642637"/>
                    <a:pt x="1372326" y="1644287"/>
                    <a:pt x="1384300" y="1638300"/>
                  </a:cubicBezTo>
                  <a:cubicBezTo>
                    <a:pt x="1397952" y="1631474"/>
                    <a:pt x="1409700" y="1621367"/>
                    <a:pt x="1422400" y="1612900"/>
                  </a:cubicBezTo>
                  <a:cubicBezTo>
                    <a:pt x="1430867" y="1600200"/>
                    <a:pt x="1437007" y="1585593"/>
                    <a:pt x="1447800" y="1574800"/>
                  </a:cubicBezTo>
                  <a:cubicBezTo>
                    <a:pt x="1477989" y="1544611"/>
                    <a:pt x="1524374" y="1536575"/>
                    <a:pt x="1562100" y="1524000"/>
                  </a:cubicBezTo>
                  <a:lnTo>
                    <a:pt x="1600200" y="1511300"/>
                  </a:lnTo>
                  <a:lnTo>
                    <a:pt x="1676400" y="1485900"/>
                  </a:lnTo>
                  <a:lnTo>
                    <a:pt x="1714500" y="1473200"/>
                  </a:lnTo>
                  <a:lnTo>
                    <a:pt x="1739900" y="1397000"/>
                  </a:lnTo>
                  <a:cubicBezTo>
                    <a:pt x="1744133" y="1384300"/>
                    <a:pt x="1749353" y="1371887"/>
                    <a:pt x="1752600" y="1358900"/>
                  </a:cubicBezTo>
                  <a:cubicBezTo>
                    <a:pt x="1772775" y="1278201"/>
                    <a:pt x="1760505" y="1324883"/>
                    <a:pt x="1790700" y="1219200"/>
                  </a:cubicBezTo>
                  <a:cubicBezTo>
                    <a:pt x="1801435" y="918624"/>
                    <a:pt x="1796996" y="924596"/>
                    <a:pt x="1816100" y="685800"/>
                  </a:cubicBezTo>
                  <a:cubicBezTo>
                    <a:pt x="1819829" y="639190"/>
                    <a:pt x="1823337" y="592538"/>
                    <a:pt x="1828800" y="546100"/>
                  </a:cubicBezTo>
                  <a:cubicBezTo>
                    <a:pt x="1830834" y="528810"/>
                    <a:pt x="1849023" y="405618"/>
                    <a:pt x="1866900" y="393700"/>
                  </a:cubicBezTo>
                  <a:lnTo>
                    <a:pt x="1905000" y="368300"/>
                  </a:lnTo>
                  <a:cubicBezTo>
                    <a:pt x="1909233" y="355600"/>
                    <a:pt x="1909337" y="340653"/>
                    <a:pt x="1917700" y="330200"/>
                  </a:cubicBezTo>
                  <a:cubicBezTo>
                    <a:pt x="1927235" y="318281"/>
                    <a:pt x="1941852" y="310999"/>
                    <a:pt x="1955800" y="304800"/>
                  </a:cubicBezTo>
                  <a:cubicBezTo>
                    <a:pt x="1980266" y="293926"/>
                    <a:pt x="2006600" y="287867"/>
                    <a:pt x="2032000" y="279400"/>
                  </a:cubicBezTo>
                  <a:cubicBezTo>
                    <a:pt x="2090578" y="259874"/>
                    <a:pt x="2056973" y="269325"/>
                    <a:pt x="2133600" y="254000"/>
                  </a:cubicBezTo>
                  <a:cubicBezTo>
                    <a:pt x="2193977" y="213748"/>
                    <a:pt x="2166873" y="243080"/>
                    <a:pt x="2197100" y="152400"/>
                  </a:cubicBezTo>
                  <a:lnTo>
                    <a:pt x="2209800" y="114300"/>
                  </a:lnTo>
                  <a:cubicBezTo>
                    <a:pt x="2214033" y="101600"/>
                    <a:pt x="2211361" y="83626"/>
                    <a:pt x="2222500" y="76200"/>
                  </a:cubicBezTo>
                  <a:cubicBezTo>
                    <a:pt x="2247900" y="59267"/>
                    <a:pt x="2269740" y="35053"/>
                    <a:pt x="2298700" y="25400"/>
                  </a:cubicBezTo>
                  <a:cubicBezTo>
                    <a:pt x="2340816" y="11361"/>
                    <a:pt x="2336800" y="26087"/>
                    <a:pt x="2349500" y="0"/>
                  </a:cubicBez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  <a:ln w="25400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254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" name="selectMe 7"/>
            <p:cNvSpPr/>
            <p:nvPr/>
          </p:nvSpPr>
          <p:spPr>
            <a:xfrm>
              <a:off x="2476500" y="2057400"/>
              <a:ext cx="5715042" cy="3314700"/>
            </a:xfrm>
            <a:custGeom>
              <a:avLst/>
              <a:gdLst>
                <a:gd name="connsiteX0" fmla="*/ 2349500 w 5715042"/>
                <a:gd name="connsiteY0" fmla="*/ 0 h 3314700"/>
                <a:gd name="connsiteX1" fmla="*/ 2349500 w 5715042"/>
                <a:gd name="connsiteY1" fmla="*/ 0 h 3314700"/>
                <a:gd name="connsiteX2" fmla="*/ 3340100 w 5715042"/>
                <a:gd name="connsiteY2" fmla="*/ 12700 h 3314700"/>
                <a:gd name="connsiteX3" fmla="*/ 3365500 w 5715042"/>
                <a:gd name="connsiteY3" fmla="*/ 50800 h 3314700"/>
                <a:gd name="connsiteX4" fmla="*/ 3403600 w 5715042"/>
                <a:gd name="connsiteY4" fmla="*/ 76200 h 3314700"/>
                <a:gd name="connsiteX5" fmla="*/ 3441700 w 5715042"/>
                <a:gd name="connsiteY5" fmla="*/ 88900 h 3314700"/>
                <a:gd name="connsiteX6" fmla="*/ 3530600 w 5715042"/>
                <a:gd name="connsiteY6" fmla="*/ 114300 h 3314700"/>
                <a:gd name="connsiteX7" fmla="*/ 3517900 w 5715042"/>
                <a:gd name="connsiteY7" fmla="*/ 215900 h 3314700"/>
                <a:gd name="connsiteX8" fmla="*/ 3505200 w 5715042"/>
                <a:gd name="connsiteY8" fmla="*/ 254000 h 3314700"/>
                <a:gd name="connsiteX9" fmla="*/ 3543300 w 5715042"/>
                <a:gd name="connsiteY9" fmla="*/ 266700 h 3314700"/>
                <a:gd name="connsiteX10" fmla="*/ 3619500 w 5715042"/>
                <a:gd name="connsiteY10" fmla="*/ 241300 h 3314700"/>
                <a:gd name="connsiteX11" fmla="*/ 3657600 w 5715042"/>
                <a:gd name="connsiteY11" fmla="*/ 228600 h 3314700"/>
                <a:gd name="connsiteX12" fmla="*/ 3683000 w 5715042"/>
                <a:gd name="connsiteY12" fmla="*/ 749300 h 3314700"/>
                <a:gd name="connsiteX13" fmla="*/ 3771900 w 5715042"/>
                <a:gd name="connsiteY13" fmla="*/ 863600 h 3314700"/>
                <a:gd name="connsiteX14" fmla="*/ 3810000 w 5715042"/>
                <a:gd name="connsiteY14" fmla="*/ 889000 h 3314700"/>
                <a:gd name="connsiteX15" fmla="*/ 3848100 w 5715042"/>
                <a:gd name="connsiteY15" fmla="*/ 838200 h 3314700"/>
                <a:gd name="connsiteX16" fmla="*/ 3898900 w 5715042"/>
                <a:gd name="connsiteY16" fmla="*/ 571500 h 3314700"/>
                <a:gd name="connsiteX17" fmla="*/ 3924300 w 5715042"/>
                <a:gd name="connsiteY17" fmla="*/ 609600 h 3314700"/>
                <a:gd name="connsiteX18" fmla="*/ 3937000 w 5715042"/>
                <a:gd name="connsiteY18" fmla="*/ 660400 h 3314700"/>
                <a:gd name="connsiteX19" fmla="*/ 3962400 w 5715042"/>
                <a:gd name="connsiteY19" fmla="*/ 876300 h 3314700"/>
                <a:gd name="connsiteX20" fmla="*/ 3975100 w 5715042"/>
                <a:gd name="connsiteY20" fmla="*/ 965200 h 3314700"/>
                <a:gd name="connsiteX21" fmla="*/ 4000500 w 5715042"/>
                <a:gd name="connsiteY21" fmla="*/ 1092200 h 3314700"/>
                <a:gd name="connsiteX22" fmla="*/ 4025900 w 5715042"/>
                <a:gd name="connsiteY22" fmla="*/ 1155700 h 3314700"/>
                <a:gd name="connsiteX23" fmla="*/ 4038600 w 5715042"/>
                <a:gd name="connsiteY23" fmla="*/ 1409700 h 3314700"/>
                <a:gd name="connsiteX24" fmla="*/ 4127500 w 5715042"/>
                <a:gd name="connsiteY24" fmla="*/ 1498600 h 3314700"/>
                <a:gd name="connsiteX25" fmla="*/ 4203700 w 5715042"/>
                <a:gd name="connsiteY25" fmla="*/ 1549400 h 3314700"/>
                <a:gd name="connsiteX26" fmla="*/ 4292600 w 5715042"/>
                <a:gd name="connsiteY26" fmla="*/ 1600200 h 3314700"/>
                <a:gd name="connsiteX27" fmla="*/ 4330700 w 5715042"/>
                <a:gd name="connsiteY27" fmla="*/ 1638300 h 3314700"/>
                <a:gd name="connsiteX28" fmla="*/ 4368800 w 5715042"/>
                <a:gd name="connsiteY28" fmla="*/ 1663700 h 3314700"/>
                <a:gd name="connsiteX29" fmla="*/ 4406900 w 5715042"/>
                <a:gd name="connsiteY29" fmla="*/ 1701800 h 3314700"/>
                <a:gd name="connsiteX30" fmla="*/ 4521200 w 5715042"/>
                <a:gd name="connsiteY30" fmla="*/ 1765300 h 3314700"/>
                <a:gd name="connsiteX31" fmla="*/ 4635500 w 5715042"/>
                <a:gd name="connsiteY31" fmla="*/ 1854200 h 3314700"/>
                <a:gd name="connsiteX32" fmla="*/ 4673600 w 5715042"/>
                <a:gd name="connsiteY32" fmla="*/ 1879600 h 3314700"/>
                <a:gd name="connsiteX33" fmla="*/ 4800600 w 5715042"/>
                <a:gd name="connsiteY33" fmla="*/ 1917700 h 3314700"/>
                <a:gd name="connsiteX34" fmla="*/ 4876800 w 5715042"/>
                <a:gd name="connsiteY34" fmla="*/ 1955800 h 3314700"/>
                <a:gd name="connsiteX35" fmla="*/ 5003800 w 5715042"/>
                <a:gd name="connsiteY35" fmla="*/ 2019300 h 3314700"/>
                <a:gd name="connsiteX36" fmla="*/ 5092700 w 5715042"/>
                <a:gd name="connsiteY36" fmla="*/ 2057400 h 3314700"/>
                <a:gd name="connsiteX37" fmla="*/ 5130800 w 5715042"/>
                <a:gd name="connsiteY37" fmla="*/ 2082800 h 3314700"/>
                <a:gd name="connsiteX38" fmla="*/ 5219700 w 5715042"/>
                <a:gd name="connsiteY38" fmla="*/ 2108200 h 3314700"/>
                <a:gd name="connsiteX39" fmla="*/ 5334000 w 5715042"/>
                <a:gd name="connsiteY39" fmla="*/ 2159000 h 3314700"/>
                <a:gd name="connsiteX40" fmla="*/ 5372100 w 5715042"/>
                <a:gd name="connsiteY40" fmla="*/ 2171700 h 3314700"/>
                <a:gd name="connsiteX41" fmla="*/ 5410200 w 5715042"/>
                <a:gd name="connsiteY41" fmla="*/ 2209800 h 3314700"/>
                <a:gd name="connsiteX42" fmla="*/ 5448300 w 5715042"/>
                <a:gd name="connsiteY42" fmla="*/ 2222500 h 3314700"/>
                <a:gd name="connsiteX43" fmla="*/ 5486400 w 5715042"/>
                <a:gd name="connsiteY43" fmla="*/ 2247900 h 3314700"/>
                <a:gd name="connsiteX44" fmla="*/ 5524500 w 5715042"/>
                <a:gd name="connsiteY44" fmla="*/ 2260600 h 3314700"/>
                <a:gd name="connsiteX45" fmla="*/ 5562600 w 5715042"/>
                <a:gd name="connsiteY45" fmla="*/ 2286000 h 3314700"/>
                <a:gd name="connsiteX46" fmla="*/ 5600700 w 5715042"/>
                <a:gd name="connsiteY46" fmla="*/ 2298700 h 3314700"/>
                <a:gd name="connsiteX47" fmla="*/ 5676900 w 5715042"/>
                <a:gd name="connsiteY47" fmla="*/ 2349500 h 3314700"/>
                <a:gd name="connsiteX48" fmla="*/ 5715000 w 5715042"/>
                <a:gd name="connsiteY48" fmla="*/ 2501900 h 3314700"/>
                <a:gd name="connsiteX49" fmla="*/ 5676900 w 5715042"/>
                <a:gd name="connsiteY49" fmla="*/ 2768600 h 3314700"/>
                <a:gd name="connsiteX50" fmla="*/ 5638800 w 5715042"/>
                <a:gd name="connsiteY50" fmla="*/ 2806700 h 3314700"/>
                <a:gd name="connsiteX51" fmla="*/ 5575300 w 5715042"/>
                <a:gd name="connsiteY51" fmla="*/ 2921000 h 3314700"/>
                <a:gd name="connsiteX52" fmla="*/ 5511800 w 5715042"/>
                <a:gd name="connsiteY52" fmla="*/ 2971800 h 3314700"/>
                <a:gd name="connsiteX53" fmla="*/ 5435600 w 5715042"/>
                <a:gd name="connsiteY53" fmla="*/ 3022600 h 3314700"/>
                <a:gd name="connsiteX54" fmla="*/ 5397500 w 5715042"/>
                <a:gd name="connsiteY54" fmla="*/ 3035300 h 3314700"/>
                <a:gd name="connsiteX55" fmla="*/ 5359400 w 5715042"/>
                <a:gd name="connsiteY55" fmla="*/ 3060700 h 3314700"/>
                <a:gd name="connsiteX56" fmla="*/ 5308600 w 5715042"/>
                <a:gd name="connsiteY56" fmla="*/ 3073400 h 3314700"/>
                <a:gd name="connsiteX57" fmla="*/ 5270500 w 5715042"/>
                <a:gd name="connsiteY57" fmla="*/ 3086100 h 3314700"/>
                <a:gd name="connsiteX58" fmla="*/ 5219700 w 5715042"/>
                <a:gd name="connsiteY58" fmla="*/ 3098800 h 3314700"/>
                <a:gd name="connsiteX59" fmla="*/ 5118100 w 5715042"/>
                <a:gd name="connsiteY59" fmla="*/ 3136900 h 3314700"/>
                <a:gd name="connsiteX60" fmla="*/ 5067300 w 5715042"/>
                <a:gd name="connsiteY60" fmla="*/ 3149600 h 3314700"/>
                <a:gd name="connsiteX61" fmla="*/ 4749800 w 5715042"/>
                <a:gd name="connsiteY61" fmla="*/ 3225800 h 3314700"/>
                <a:gd name="connsiteX62" fmla="*/ 4356100 w 5715042"/>
                <a:gd name="connsiteY62" fmla="*/ 3238500 h 3314700"/>
                <a:gd name="connsiteX63" fmla="*/ 4203700 w 5715042"/>
                <a:gd name="connsiteY63" fmla="*/ 3251200 h 3314700"/>
                <a:gd name="connsiteX64" fmla="*/ 4076700 w 5715042"/>
                <a:gd name="connsiteY64" fmla="*/ 3276600 h 3314700"/>
                <a:gd name="connsiteX65" fmla="*/ 3810000 w 5715042"/>
                <a:gd name="connsiteY65" fmla="*/ 3289300 h 3314700"/>
                <a:gd name="connsiteX66" fmla="*/ 2768600 w 5715042"/>
                <a:gd name="connsiteY66" fmla="*/ 3314700 h 3314700"/>
                <a:gd name="connsiteX67" fmla="*/ 1498600 w 5715042"/>
                <a:gd name="connsiteY67" fmla="*/ 3289300 h 3314700"/>
                <a:gd name="connsiteX68" fmla="*/ 1397000 w 5715042"/>
                <a:gd name="connsiteY68" fmla="*/ 3276600 h 3314700"/>
                <a:gd name="connsiteX69" fmla="*/ 1219200 w 5715042"/>
                <a:gd name="connsiteY69" fmla="*/ 3238500 h 3314700"/>
                <a:gd name="connsiteX70" fmla="*/ 1155700 w 5715042"/>
                <a:gd name="connsiteY70" fmla="*/ 3225800 h 3314700"/>
                <a:gd name="connsiteX71" fmla="*/ 1003300 w 5715042"/>
                <a:gd name="connsiteY71" fmla="*/ 3200400 h 3314700"/>
                <a:gd name="connsiteX72" fmla="*/ 952500 w 5715042"/>
                <a:gd name="connsiteY72" fmla="*/ 3175000 h 3314700"/>
                <a:gd name="connsiteX73" fmla="*/ 838200 w 5715042"/>
                <a:gd name="connsiteY73" fmla="*/ 3149600 h 3314700"/>
                <a:gd name="connsiteX74" fmla="*/ 749300 w 5715042"/>
                <a:gd name="connsiteY74" fmla="*/ 3124200 h 3314700"/>
                <a:gd name="connsiteX75" fmla="*/ 698500 w 5715042"/>
                <a:gd name="connsiteY75" fmla="*/ 3086100 h 3314700"/>
                <a:gd name="connsiteX76" fmla="*/ 660400 w 5715042"/>
                <a:gd name="connsiteY76" fmla="*/ 3073400 h 3314700"/>
                <a:gd name="connsiteX77" fmla="*/ 596900 w 5715042"/>
                <a:gd name="connsiteY77" fmla="*/ 3048000 h 3314700"/>
                <a:gd name="connsiteX78" fmla="*/ 520700 w 5715042"/>
                <a:gd name="connsiteY78" fmla="*/ 2997200 h 3314700"/>
                <a:gd name="connsiteX79" fmla="*/ 482600 w 5715042"/>
                <a:gd name="connsiteY79" fmla="*/ 2984500 h 3314700"/>
                <a:gd name="connsiteX80" fmla="*/ 444500 w 5715042"/>
                <a:gd name="connsiteY80" fmla="*/ 2959100 h 3314700"/>
                <a:gd name="connsiteX81" fmla="*/ 393700 w 5715042"/>
                <a:gd name="connsiteY81" fmla="*/ 2933700 h 3314700"/>
                <a:gd name="connsiteX82" fmla="*/ 355600 w 5715042"/>
                <a:gd name="connsiteY82" fmla="*/ 2908300 h 3314700"/>
                <a:gd name="connsiteX83" fmla="*/ 304800 w 5715042"/>
                <a:gd name="connsiteY83" fmla="*/ 2882900 h 3314700"/>
                <a:gd name="connsiteX84" fmla="*/ 203200 w 5715042"/>
                <a:gd name="connsiteY84" fmla="*/ 2781300 h 3314700"/>
                <a:gd name="connsiteX85" fmla="*/ 127000 w 5715042"/>
                <a:gd name="connsiteY85" fmla="*/ 2730500 h 3314700"/>
                <a:gd name="connsiteX86" fmla="*/ 76200 w 5715042"/>
                <a:gd name="connsiteY86" fmla="*/ 2654300 h 3314700"/>
                <a:gd name="connsiteX87" fmla="*/ 25400 w 5715042"/>
                <a:gd name="connsiteY87" fmla="*/ 2552700 h 3314700"/>
                <a:gd name="connsiteX88" fmla="*/ 0 w 5715042"/>
                <a:gd name="connsiteY88" fmla="*/ 2463800 h 3314700"/>
                <a:gd name="connsiteX89" fmla="*/ 12700 w 5715042"/>
                <a:gd name="connsiteY89" fmla="*/ 2387600 h 3314700"/>
                <a:gd name="connsiteX90" fmla="*/ 50800 w 5715042"/>
                <a:gd name="connsiteY90" fmla="*/ 2349500 h 3314700"/>
                <a:gd name="connsiteX91" fmla="*/ 88900 w 5715042"/>
                <a:gd name="connsiteY91" fmla="*/ 2336800 h 3314700"/>
                <a:gd name="connsiteX92" fmla="*/ 139700 w 5715042"/>
                <a:gd name="connsiteY92" fmla="*/ 2298700 h 3314700"/>
                <a:gd name="connsiteX93" fmla="*/ 292100 w 5715042"/>
                <a:gd name="connsiteY93" fmla="*/ 2235200 h 3314700"/>
                <a:gd name="connsiteX94" fmla="*/ 368300 w 5715042"/>
                <a:gd name="connsiteY94" fmla="*/ 2209800 h 3314700"/>
                <a:gd name="connsiteX95" fmla="*/ 457200 w 5715042"/>
                <a:gd name="connsiteY95" fmla="*/ 2197100 h 3314700"/>
                <a:gd name="connsiteX96" fmla="*/ 533400 w 5715042"/>
                <a:gd name="connsiteY96" fmla="*/ 2159000 h 3314700"/>
                <a:gd name="connsiteX97" fmla="*/ 622300 w 5715042"/>
                <a:gd name="connsiteY97" fmla="*/ 2120900 h 3314700"/>
                <a:gd name="connsiteX98" fmla="*/ 787400 w 5715042"/>
                <a:gd name="connsiteY98" fmla="*/ 2019300 h 3314700"/>
                <a:gd name="connsiteX99" fmla="*/ 838200 w 5715042"/>
                <a:gd name="connsiteY99" fmla="*/ 1981200 h 3314700"/>
                <a:gd name="connsiteX100" fmla="*/ 927100 w 5715042"/>
                <a:gd name="connsiteY100" fmla="*/ 1943100 h 3314700"/>
                <a:gd name="connsiteX101" fmla="*/ 965200 w 5715042"/>
                <a:gd name="connsiteY101" fmla="*/ 1892300 h 3314700"/>
                <a:gd name="connsiteX102" fmla="*/ 1016000 w 5715042"/>
                <a:gd name="connsiteY102" fmla="*/ 1879600 h 3314700"/>
                <a:gd name="connsiteX103" fmla="*/ 1054100 w 5715042"/>
                <a:gd name="connsiteY103" fmla="*/ 1854200 h 3314700"/>
                <a:gd name="connsiteX104" fmla="*/ 1079500 w 5715042"/>
                <a:gd name="connsiteY104" fmla="*/ 1816100 h 3314700"/>
                <a:gd name="connsiteX105" fmla="*/ 1155700 w 5715042"/>
                <a:gd name="connsiteY105" fmla="*/ 1778000 h 3314700"/>
                <a:gd name="connsiteX106" fmla="*/ 1193800 w 5715042"/>
                <a:gd name="connsiteY106" fmla="*/ 1752600 h 3314700"/>
                <a:gd name="connsiteX107" fmla="*/ 1231900 w 5715042"/>
                <a:gd name="connsiteY107" fmla="*/ 1714500 h 3314700"/>
                <a:gd name="connsiteX108" fmla="*/ 1282700 w 5715042"/>
                <a:gd name="connsiteY108" fmla="*/ 1701800 h 3314700"/>
                <a:gd name="connsiteX109" fmla="*/ 1320800 w 5715042"/>
                <a:gd name="connsiteY109" fmla="*/ 1689100 h 3314700"/>
                <a:gd name="connsiteX110" fmla="*/ 1346200 w 5715042"/>
                <a:gd name="connsiteY110" fmla="*/ 1651000 h 3314700"/>
                <a:gd name="connsiteX111" fmla="*/ 1384300 w 5715042"/>
                <a:gd name="connsiteY111" fmla="*/ 1638300 h 3314700"/>
                <a:gd name="connsiteX112" fmla="*/ 1422400 w 5715042"/>
                <a:gd name="connsiteY112" fmla="*/ 1612900 h 3314700"/>
                <a:gd name="connsiteX113" fmla="*/ 1447800 w 5715042"/>
                <a:gd name="connsiteY113" fmla="*/ 1574800 h 3314700"/>
                <a:gd name="connsiteX114" fmla="*/ 1562100 w 5715042"/>
                <a:gd name="connsiteY114" fmla="*/ 1524000 h 3314700"/>
                <a:gd name="connsiteX115" fmla="*/ 1600200 w 5715042"/>
                <a:gd name="connsiteY115" fmla="*/ 1511300 h 3314700"/>
                <a:gd name="connsiteX116" fmla="*/ 1676400 w 5715042"/>
                <a:gd name="connsiteY116" fmla="*/ 1485900 h 3314700"/>
                <a:gd name="connsiteX117" fmla="*/ 1714500 w 5715042"/>
                <a:gd name="connsiteY117" fmla="*/ 1473200 h 3314700"/>
                <a:gd name="connsiteX118" fmla="*/ 1739900 w 5715042"/>
                <a:gd name="connsiteY118" fmla="*/ 1397000 h 3314700"/>
                <a:gd name="connsiteX119" fmla="*/ 1752600 w 5715042"/>
                <a:gd name="connsiteY119" fmla="*/ 1358900 h 3314700"/>
                <a:gd name="connsiteX120" fmla="*/ 1790700 w 5715042"/>
                <a:gd name="connsiteY120" fmla="*/ 1219200 h 3314700"/>
                <a:gd name="connsiteX121" fmla="*/ 1816100 w 5715042"/>
                <a:gd name="connsiteY121" fmla="*/ 685800 h 3314700"/>
                <a:gd name="connsiteX122" fmla="*/ 1828800 w 5715042"/>
                <a:gd name="connsiteY122" fmla="*/ 546100 h 3314700"/>
                <a:gd name="connsiteX123" fmla="*/ 1866900 w 5715042"/>
                <a:gd name="connsiteY123" fmla="*/ 393700 h 3314700"/>
                <a:gd name="connsiteX124" fmla="*/ 1905000 w 5715042"/>
                <a:gd name="connsiteY124" fmla="*/ 368300 h 3314700"/>
                <a:gd name="connsiteX125" fmla="*/ 1917700 w 5715042"/>
                <a:gd name="connsiteY125" fmla="*/ 330200 h 3314700"/>
                <a:gd name="connsiteX126" fmla="*/ 1955800 w 5715042"/>
                <a:gd name="connsiteY126" fmla="*/ 304800 h 3314700"/>
                <a:gd name="connsiteX127" fmla="*/ 2032000 w 5715042"/>
                <a:gd name="connsiteY127" fmla="*/ 279400 h 3314700"/>
                <a:gd name="connsiteX128" fmla="*/ 2133600 w 5715042"/>
                <a:gd name="connsiteY128" fmla="*/ 254000 h 3314700"/>
                <a:gd name="connsiteX129" fmla="*/ 2197100 w 5715042"/>
                <a:gd name="connsiteY129" fmla="*/ 152400 h 3314700"/>
                <a:gd name="connsiteX130" fmla="*/ 2209800 w 5715042"/>
                <a:gd name="connsiteY130" fmla="*/ 114300 h 3314700"/>
                <a:gd name="connsiteX131" fmla="*/ 2222500 w 5715042"/>
                <a:gd name="connsiteY131" fmla="*/ 76200 h 3314700"/>
                <a:gd name="connsiteX132" fmla="*/ 2298700 w 5715042"/>
                <a:gd name="connsiteY132" fmla="*/ 25400 h 3314700"/>
                <a:gd name="connsiteX133" fmla="*/ 2349500 w 5715042"/>
                <a:gd name="connsiteY133" fmla="*/ 0 h 33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</a:cxnLst>
              <a:rect l="l" t="t" r="r" b="b"/>
              <a:pathLst>
                <a:path w="5715042" h="3314700">
                  <a:moveTo>
                    <a:pt x="2349500" y="0"/>
                  </a:moveTo>
                  <a:lnTo>
                    <a:pt x="2349500" y="0"/>
                  </a:lnTo>
                  <a:lnTo>
                    <a:pt x="3340100" y="12700"/>
                  </a:lnTo>
                  <a:cubicBezTo>
                    <a:pt x="3355344" y="13462"/>
                    <a:pt x="3354707" y="40007"/>
                    <a:pt x="3365500" y="50800"/>
                  </a:cubicBezTo>
                  <a:cubicBezTo>
                    <a:pt x="3376293" y="61593"/>
                    <a:pt x="3389948" y="69374"/>
                    <a:pt x="3403600" y="76200"/>
                  </a:cubicBezTo>
                  <a:cubicBezTo>
                    <a:pt x="3415574" y="82187"/>
                    <a:pt x="3428878" y="85053"/>
                    <a:pt x="3441700" y="88900"/>
                  </a:cubicBezTo>
                  <a:cubicBezTo>
                    <a:pt x="3471219" y="97756"/>
                    <a:pt x="3500967" y="105833"/>
                    <a:pt x="3530600" y="114300"/>
                  </a:cubicBezTo>
                  <a:cubicBezTo>
                    <a:pt x="3526367" y="148167"/>
                    <a:pt x="3524005" y="182320"/>
                    <a:pt x="3517900" y="215900"/>
                  </a:cubicBezTo>
                  <a:cubicBezTo>
                    <a:pt x="3515505" y="229071"/>
                    <a:pt x="3499213" y="242026"/>
                    <a:pt x="3505200" y="254000"/>
                  </a:cubicBezTo>
                  <a:cubicBezTo>
                    <a:pt x="3511187" y="265974"/>
                    <a:pt x="3530600" y="262467"/>
                    <a:pt x="3543300" y="266700"/>
                  </a:cubicBezTo>
                  <a:lnTo>
                    <a:pt x="3619500" y="241300"/>
                  </a:lnTo>
                  <a:lnTo>
                    <a:pt x="3657600" y="228600"/>
                  </a:lnTo>
                  <a:cubicBezTo>
                    <a:pt x="3726655" y="435764"/>
                    <a:pt x="3604237" y="56185"/>
                    <a:pt x="3683000" y="749300"/>
                  </a:cubicBezTo>
                  <a:cubicBezTo>
                    <a:pt x="3685962" y="775369"/>
                    <a:pt x="3746221" y="842201"/>
                    <a:pt x="3771900" y="863600"/>
                  </a:cubicBezTo>
                  <a:cubicBezTo>
                    <a:pt x="3783626" y="873371"/>
                    <a:pt x="3797300" y="880533"/>
                    <a:pt x="3810000" y="889000"/>
                  </a:cubicBezTo>
                  <a:cubicBezTo>
                    <a:pt x="3822700" y="872067"/>
                    <a:pt x="3844881" y="859121"/>
                    <a:pt x="3848100" y="838200"/>
                  </a:cubicBezTo>
                  <a:cubicBezTo>
                    <a:pt x="3891594" y="555489"/>
                    <a:pt x="3768020" y="527873"/>
                    <a:pt x="3898900" y="571500"/>
                  </a:cubicBezTo>
                  <a:cubicBezTo>
                    <a:pt x="3907367" y="584200"/>
                    <a:pt x="3918287" y="595571"/>
                    <a:pt x="3924300" y="609600"/>
                  </a:cubicBezTo>
                  <a:cubicBezTo>
                    <a:pt x="3931176" y="625643"/>
                    <a:pt x="3933577" y="643284"/>
                    <a:pt x="3937000" y="660400"/>
                  </a:cubicBezTo>
                  <a:cubicBezTo>
                    <a:pt x="3956429" y="757546"/>
                    <a:pt x="3949108" y="756672"/>
                    <a:pt x="3962400" y="876300"/>
                  </a:cubicBezTo>
                  <a:cubicBezTo>
                    <a:pt x="3965706" y="906051"/>
                    <a:pt x="3970548" y="935614"/>
                    <a:pt x="3975100" y="965200"/>
                  </a:cubicBezTo>
                  <a:cubicBezTo>
                    <a:pt x="3980460" y="1000037"/>
                    <a:pt x="3988475" y="1056126"/>
                    <a:pt x="4000500" y="1092200"/>
                  </a:cubicBezTo>
                  <a:cubicBezTo>
                    <a:pt x="4007709" y="1113827"/>
                    <a:pt x="4017433" y="1134533"/>
                    <a:pt x="4025900" y="1155700"/>
                  </a:cubicBezTo>
                  <a:cubicBezTo>
                    <a:pt x="4030133" y="1240367"/>
                    <a:pt x="4022591" y="1326453"/>
                    <a:pt x="4038600" y="1409700"/>
                  </a:cubicBezTo>
                  <a:cubicBezTo>
                    <a:pt x="4057757" y="1509316"/>
                    <a:pt x="4077572" y="1470862"/>
                    <a:pt x="4127500" y="1498600"/>
                  </a:cubicBezTo>
                  <a:cubicBezTo>
                    <a:pt x="4154185" y="1513425"/>
                    <a:pt x="4176396" y="1535748"/>
                    <a:pt x="4203700" y="1549400"/>
                  </a:cubicBezTo>
                  <a:cubicBezTo>
                    <a:pt x="4234754" y="1564927"/>
                    <a:pt x="4265674" y="1577761"/>
                    <a:pt x="4292600" y="1600200"/>
                  </a:cubicBezTo>
                  <a:cubicBezTo>
                    <a:pt x="4306398" y="1611698"/>
                    <a:pt x="4316902" y="1626802"/>
                    <a:pt x="4330700" y="1638300"/>
                  </a:cubicBezTo>
                  <a:cubicBezTo>
                    <a:pt x="4342426" y="1648071"/>
                    <a:pt x="4357074" y="1653929"/>
                    <a:pt x="4368800" y="1663700"/>
                  </a:cubicBezTo>
                  <a:cubicBezTo>
                    <a:pt x="4382598" y="1675198"/>
                    <a:pt x="4391956" y="1691837"/>
                    <a:pt x="4406900" y="1701800"/>
                  </a:cubicBezTo>
                  <a:cubicBezTo>
                    <a:pt x="4502720" y="1765680"/>
                    <a:pt x="4368279" y="1612379"/>
                    <a:pt x="4521200" y="1765300"/>
                  </a:cubicBezTo>
                  <a:cubicBezTo>
                    <a:pt x="4580886" y="1824986"/>
                    <a:pt x="4544356" y="1793437"/>
                    <a:pt x="4635500" y="1854200"/>
                  </a:cubicBezTo>
                  <a:cubicBezTo>
                    <a:pt x="4648200" y="1862667"/>
                    <a:pt x="4658792" y="1875898"/>
                    <a:pt x="4673600" y="1879600"/>
                  </a:cubicBezTo>
                  <a:cubicBezTo>
                    <a:pt x="4701997" y="1886699"/>
                    <a:pt x="4782048" y="1905332"/>
                    <a:pt x="4800600" y="1917700"/>
                  </a:cubicBezTo>
                  <a:cubicBezTo>
                    <a:pt x="4969740" y="2030460"/>
                    <a:pt x="4719059" y="1868166"/>
                    <a:pt x="4876800" y="1955800"/>
                  </a:cubicBezTo>
                  <a:cubicBezTo>
                    <a:pt x="5000513" y="2024530"/>
                    <a:pt x="4904522" y="1994480"/>
                    <a:pt x="5003800" y="2019300"/>
                  </a:cubicBezTo>
                  <a:cubicBezTo>
                    <a:pt x="5099452" y="2083068"/>
                    <a:pt x="4977886" y="2008194"/>
                    <a:pt x="5092700" y="2057400"/>
                  </a:cubicBezTo>
                  <a:cubicBezTo>
                    <a:pt x="5106729" y="2063413"/>
                    <a:pt x="5117148" y="2075974"/>
                    <a:pt x="5130800" y="2082800"/>
                  </a:cubicBezTo>
                  <a:cubicBezTo>
                    <a:pt x="5149020" y="2091910"/>
                    <a:pt x="5203424" y="2104131"/>
                    <a:pt x="5219700" y="2108200"/>
                  </a:cubicBezTo>
                  <a:cubicBezTo>
                    <a:pt x="5280077" y="2148452"/>
                    <a:pt x="5243320" y="2128773"/>
                    <a:pt x="5334000" y="2159000"/>
                  </a:cubicBezTo>
                  <a:lnTo>
                    <a:pt x="5372100" y="2171700"/>
                  </a:lnTo>
                  <a:cubicBezTo>
                    <a:pt x="5384800" y="2184400"/>
                    <a:pt x="5395256" y="2199837"/>
                    <a:pt x="5410200" y="2209800"/>
                  </a:cubicBezTo>
                  <a:cubicBezTo>
                    <a:pt x="5421339" y="2217226"/>
                    <a:pt x="5436326" y="2216513"/>
                    <a:pt x="5448300" y="2222500"/>
                  </a:cubicBezTo>
                  <a:cubicBezTo>
                    <a:pt x="5461952" y="2229326"/>
                    <a:pt x="5472748" y="2241074"/>
                    <a:pt x="5486400" y="2247900"/>
                  </a:cubicBezTo>
                  <a:cubicBezTo>
                    <a:pt x="5498374" y="2253887"/>
                    <a:pt x="5512526" y="2254613"/>
                    <a:pt x="5524500" y="2260600"/>
                  </a:cubicBezTo>
                  <a:cubicBezTo>
                    <a:pt x="5538152" y="2267426"/>
                    <a:pt x="5548948" y="2279174"/>
                    <a:pt x="5562600" y="2286000"/>
                  </a:cubicBezTo>
                  <a:cubicBezTo>
                    <a:pt x="5574574" y="2291987"/>
                    <a:pt x="5588998" y="2292199"/>
                    <a:pt x="5600700" y="2298700"/>
                  </a:cubicBezTo>
                  <a:cubicBezTo>
                    <a:pt x="5627385" y="2313525"/>
                    <a:pt x="5676900" y="2349500"/>
                    <a:pt x="5676900" y="2349500"/>
                  </a:cubicBezTo>
                  <a:cubicBezTo>
                    <a:pt x="5717836" y="2410904"/>
                    <a:pt x="5715000" y="2394008"/>
                    <a:pt x="5715000" y="2501900"/>
                  </a:cubicBezTo>
                  <a:cubicBezTo>
                    <a:pt x="5715000" y="2502446"/>
                    <a:pt x="5705961" y="2739539"/>
                    <a:pt x="5676900" y="2768600"/>
                  </a:cubicBezTo>
                  <a:lnTo>
                    <a:pt x="5638800" y="2806700"/>
                  </a:lnTo>
                  <a:cubicBezTo>
                    <a:pt x="5621703" y="2857990"/>
                    <a:pt x="5621538" y="2869624"/>
                    <a:pt x="5575300" y="2921000"/>
                  </a:cubicBezTo>
                  <a:cubicBezTo>
                    <a:pt x="5557167" y="2941148"/>
                    <a:pt x="5533722" y="2955857"/>
                    <a:pt x="5511800" y="2971800"/>
                  </a:cubicBezTo>
                  <a:cubicBezTo>
                    <a:pt x="5487112" y="2989755"/>
                    <a:pt x="5464560" y="3012947"/>
                    <a:pt x="5435600" y="3022600"/>
                  </a:cubicBezTo>
                  <a:cubicBezTo>
                    <a:pt x="5422900" y="3026833"/>
                    <a:pt x="5409474" y="3029313"/>
                    <a:pt x="5397500" y="3035300"/>
                  </a:cubicBezTo>
                  <a:cubicBezTo>
                    <a:pt x="5383848" y="3042126"/>
                    <a:pt x="5373429" y="3054687"/>
                    <a:pt x="5359400" y="3060700"/>
                  </a:cubicBezTo>
                  <a:cubicBezTo>
                    <a:pt x="5343357" y="3067576"/>
                    <a:pt x="5325383" y="3068605"/>
                    <a:pt x="5308600" y="3073400"/>
                  </a:cubicBezTo>
                  <a:cubicBezTo>
                    <a:pt x="5295728" y="3077078"/>
                    <a:pt x="5283372" y="3082422"/>
                    <a:pt x="5270500" y="3086100"/>
                  </a:cubicBezTo>
                  <a:cubicBezTo>
                    <a:pt x="5253717" y="3090895"/>
                    <a:pt x="5236259" y="3093280"/>
                    <a:pt x="5219700" y="3098800"/>
                  </a:cubicBezTo>
                  <a:cubicBezTo>
                    <a:pt x="5185386" y="3110238"/>
                    <a:pt x="5152414" y="3125462"/>
                    <a:pt x="5118100" y="3136900"/>
                  </a:cubicBezTo>
                  <a:cubicBezTo>
                    <a:pt x="5101541" y="3142420"/>
                    <a:pt x="5083859" y="3144080"/>
                    <a:pt x="5067300" y="3149600"/>
                  </a:cubicBezTo>
                  <a:cubicBezTo>
                    <a:pt x="4933372" y="3194243"/>
                    <a:pt x="4928385" y="3220039"/>
                    <a:pt x="4749800" y="3225800"/>
                  </a:cubicBezTo>
                  <a:lnTo>
                    <a:pt x="4356100" y="3238500"/>
                  </a:lnTo>
                  <a:cubicBezTo>
                    <a:pt x="4305300" y="3242733"/>
                    <a:pt x="4254209" y="3244312"/>
                    <a:pt x="4203700" y="3251200"/>
                  </a:cubicBezTo>
                  <a:cubicBezTo>
                    <a:pt x="4160924" y="3257033"/>
                    <a:pt x="4119671" y="3272442"/>
                    <a:pt x="4076700" y="3276600"/>
                  </a:cubicBezTo>
                  <a:cubicBezTo>
                    <a:pt x="3988113" y="3285173"/>
                    <a:pt x="3898942" y="3286066"/>
                    <a:pt x="3810000" y="3289300"/>
                  </a:cubicBezTo>
                  <a:cubicBezTo>
                    <a:pt x="3459271" y="3302054"/>
                    <a:pt x="3120989" y="3307359"/>
                    <a:pt x="2768600" y="3314700"/>
                  </a:cubicBezTo>
                  <a:cubicBezTo>
                    <a:pt x="2486976" y="3311347"/>
                    <a:pt x="1893944" y="3322245"/>
                    <a:pt x="1498600" y="3289300"/>
                  </a:cubicBezTo>
                  <a:cubicBezTo>
                    <a:pt x="1464588" y="3286466"/>
                    <a:pt x="1430580" y="3282705"/>
                    <a:pt x="1397000" y="3276600"/>
                  </a:cubicBezTo>
                  <a:cubicBezTo>
                    <a:pt x="1337366" y="3265757"/>
                    <a:pt x="1278512" y="3250987"/>
                    <a:pt x="1219200" y="3238500"/>
                  </a:cubicBezTo>
                  <a:cubicBezTo>
                    <a:pt x="1198077" y="3234053"/>
                    <a:pt x="1176992" y="3229349"/>
                    <a:pt x="1155700" y="3225800"/>
                  </a:cubicBezTo>
                  <a:lnTo>
                    <a:pt x="1003300" y="3200400"/>
                  </a:lnTo>
                  <a:cubicBezTo>
                    <a:pt x="986367" y="3191933"/>
                    <a:pt x="970227" y="3181647"/>
                    <a:pt x="952500" y="3175000"/>
                  </a:cubicBezTo>
                  <a:cubicBezTo>
                    <a:pt x="929974" y="3166553"/>
                    <a:pt x="857951" y="3153989"/>
                    <a:pt x="838200" y="3149600"/>
                  </a:cubicBezTo>
                  <a:cubicBezTo>
                    <a:pt x="790360" y="3138969"/>
                    <a:pt x="791728" y="3138343"/>
                    <a:pt x="749300" y="3124200"/>
                  </a:cubicBezTo>
                  <a:cubicBezTo>
                    <a:pt x="732367" y="3111500"/>
                    <a:pt x="716878" y="3096602"/>
                    <a:pt x="698500" y="3086100"/>
                  </a:cubicBezTo>
                  <a:cubicBezTo>
                    <a:pt x="686877" y="3079458"/>
                    <a:pt x="672935" y="3078100"/>
                    <a:pt x="660400" y="3073400"/>
                  </a:cubicBezTo>
                  <a:cubicBezTo>
                    <a:pt x="639054" y="3065395"/>
                    <a:pt x="616914" y="3058916"/>
                    <a:pt x="596900" y="3048000"/>
                  </a:cubicBezTo>
                  <a:cubicBezTo>
                    <a:pt x="570100" y="3033382"/>
                    <a:pt x="549660" y="3006853"/>
                    <a:pt x="520700" y="2997200"/>
                  </a:cubicBezTo>
                  <a:cubicBezTo>
                    <a:pt x="508000" y="2992967"/>
                    <a:pt x="494574" y="2990487"/>
                    <a:pt x="482600" y="2984500"/>
                  </a:cubicBezTo>
                  <a:cubicBezTo>
                    <a:pt x="468948" y="2977674"/>
                    <a:pt x="457752" y="2966673"/>
                    <a:pt x="444500" y="2959100"/>
                  </a:cubicBezTo>
                  <a:cubicBezTo>
                    <a:pt x="428062" y="2949707"/>
                    <a:pt x="410138" y="2943093"/>
                    <a:pt x="393700" y="2933700"/>
                  </a:cubicBezTo>
                  <a:cubicBezTo>
                    <a:pt x="380448" y="2926127"/>
                    <a:pt x="368852" y="2915873"/>
                    <a:pt x="355600" y="2908300"/>
                  </a:cubicBezTo>
                  <a:cubicBezTo>
                    <a:pt x="339162" y="2898907"/>
                    <a:pt x="319344" y="2895020"/>
                    <a:pt x="304800" y="2882900"/>
                  </a:cubicBezTo>
                  <a:cubicBezTo>
                    <a:pt x="268006" y="2852239"/>
                    <a:pt x="243051" y="2807867"/>
                    <a:pt x="203200" y="2781300"/>
                  </a:cubicBezTo>
                  <a:lnTo>
                    <a:pt x="127000" y="2730500"/>
                  </a:lnTo>
                  <a:cubicBezTo>
                    <a:pt x="110067" y="2705100"/>
                    <a:pt x="89852" y="2681604"/>
                    <a:pt x="76200" y="2654300"/>
                  </a:cubicBezTo>
                  <a:cubicBezTo>
                    <a:pt x="4865" y="2511631"/>
                    <a:pt x="138852" y="2703970"/>
                    <a:pt x="25400" y="2552700"/>
                  </a:cubicBezTo>
                  <a:cubicBezTo>
                    <a:pt x="19411" y="2534733"/>
                    <a:pt x="0" y="2479747"/>
                    <a:pt x="0" y="2463800"/>
                  </a:cubicBezTo>
                  <a:cubicBezTo>
                    <a:pt x="0" y="2438050"/>
                    <a:pt x="2242" y="2411131"/>
                    <a:pt x="12700" y="2387600"/>
                  </a:cubicBezTo>
                  <a:cubicBezTo>
                    <a:pt x="19994" y="2371187"/>
                    <a:pt x="35856" y="2359463"/>
                    <a:pt x="50800" y="2349500"/>
                  </a:cubicBezTo>
                  <a:cubicBezTo>
                    <a:pt x="61939" y="2342074"/>
                    <a:pt x="76200" y="2341033"/>
                    <a:pt x="88900" y="2336800"/>
                  </a:cubicBezTo>
                  <a:cubicBezTo>
                    <a:pt x="105833" y="2324100"/>
                    <a:pt x="121417" y="2309365"/>
                    <a:pt x="139700" y="2298700"/>
                  </a:cubicBezTo>
                  <a:cubicBezTo>
                    <a:pt x="255947" y="2230889"/>
                    <a:pt x="205011" y="2261327"/>
                    <a:pt x="292100" y="2235200"/>
                  </a:cubicBezTo>
                  <a:cubicBezTo>
                    <a:pt x="317745" y="2227507"/>
                    <a:pt x="342212" y="2215820"/>
                    <a:pt x="368300" y="2209800"/>
                  </a:cubicBezTo>
                  <a:cubicBezTo>
                    <a:pt x="397468" y="2203069"/>
                    <a:pt x="427567" y="2201333"/>
                    <a:pt x="457200" y="2197100"/>
                  </a:cubicBezTo>
                  <a:cubicBezTo>
                    <a:pt x="527054" y="2173815"/>
                    <a:pt x="464466" y="2198391"/>
                    <a:pt x="533400" y="2159000"/>
                  </a:cubicBezTo>
                  <a:cubicBezTo>
                    <a:pt x="577342" y="2133891"/>
                    <a:pt x="579556" y="2135148"/>
                    <a:pt x="622300" y="2120900"/>
                  </a:cubicBezTo>
                  <a:cubicBezTo>
                    <a:pt x="750378" y="2021284"/>
                    <a:pt x="689774" y="2043707"/>
                    <a:pt x="787400" y="2019300"/>
                  </a:cubicBezTo>
                  <a:cubicBezTo>
                    <a:pt x="804333" y="2006600"/>
                    <a:pt x="820251" y="1992418"/>
                    <a:pt x="838200" y="1981200"/>
                  </a:cubicBezTo>
                  <a:cubicBezTo>
                    <a:pt x="874071" y="1958781"/>
                    <a:pt x="890063" y="1955446"/>
                    <a:pt x="927100" y="1943100"/>
                  </a:cubicBezTo>
                  <a:cubicBezTo>
                    <a:pt x="939800" y="1926167"/>
                    <a:pt x="947976" y="1904603"/>
                    <a:pt x="965200" y="1892300"/>
                  </a:cubicBezTo>
                  <a:cubicBezTo>
                    <a:pt x="979403" y="1882155"/>
                    <a:pt x="999957" y="1886476"/>
                    <a:pt x="1016000" y="1879600"/>
                  </a:cubicBezTo>
                  <a:cubicBezTo>
                    <a:pt x="1030029" y="1873587"/>
                    <a:pt x="1041400" y="1862667"/>
                    <a:pt x="1054100" y="1854200"/>
                  </a:cubicBezTo>
                  <a:cubicBezTo>
                    <a:pt x="1062567" y="1841500"/>
                    <a:pt x="1068707" y="1826893"/>
                    <a:pt x="1079500" y="1816100"/>
                  </a:cubicBezTo>
                  <a:cubicBezTo>
                    <a:pt x="1115896" y="1779704"/>
                    <a:pt x="1114383" y="1798658"/>
                    <a:pt x="1155700" y="1778000"/>
                  </a:cubicBezTo>
                  <a:cubicBezTo>
                    <a:pt x="1169352" y="1771174"/>
                    <a:pt x="1182074" y="1762371"/>
                    <a:pt x="1193800" y="1752600"/>
                  </a:cubicBezTo>
                  <a:cubicBezTo>
                    <a:pt x="1207598" y="1741102"/>
                    <a:pt x="1216306" y="1723411"/>
                    <a:pt x="1231900" y="1714500"/>
                  </a:cubicBezTo>
                  <a:cubicBezTo>
                    <a:pt x="1247055" y="1705840"/>
                    <a:pt x="1265917" y="1706595"/>
                    <a:pt x="1282700" y="1701800"/>
                  </a:cubicBezTo>
                  <a:cubicBezTo>
                    <a:pt x="1295572" y="1698122"/>
                    <a:pt x="1308100" y="1693333"/>
                    <a:pt x="1320800" y="1689100"/>
                  </a:cubicBezTo>
                  <a:cubicBezTo>
                    <a:pt x="1329267" y="1676400"/>
                    <a:pt x="1334281" y="1660535"/>
                    <a:pt x="1346200" y="1651000"/>
                  </a:cubicBezTo>
                  <a:cubicBezTo>
                    <a:pt x="1356653" y="1642637"/>
                    <a:pt x="1372326" y="1644287"/>
                    <a:pt x="1384300" y="1638300"/>
                  </a:cubicBezTo>
                  <a:cubicBezTo>
                    <a:pt x="1397952" y="1631474"/>
                    <a:pt x="1409700" y="1621367"/>
                    <a:pt x="1422400" y="1612900"/>
                  </a:cubicBezTo>
                  <a:cubicBezTo>
                    <a:pt x="1430867" y="1600200"/>
                    <a:pt x="1437007" y="1585593"/>
                    <a:pt x="1447800" y="1574800"/>
                  </a:cubicBezTo>
                  <a:cubicBezTo>
                    <a:pt x="1477989" y="1544611"/>
                    <a:pt x="1524374" y="1536575"/>
                    <a:pt x="1562100" y="1524000"/>
                  </a:cubicBezTo>
                  <a:lnTo>
                    <a:pt x="1600200" y="1511300"/>
                  </a:lnTo>
                  <a:lnTo>
                    <a:pt x="1676400" y="1485900"/>
                  </a:lnTo>
                  <a:lnTo>
                    <a:pt x="1714500" y="1473200"/>
                  </a:lnTo>
                  <a:lnTo>
                    <a:pt x="1739900" y="1397000"/>
                  </a:lnTo>
                  <a:cubicBezTo>
                    <a:pt x="1744133" y="1384300"/>
                    <a:pt x="1749353" y="1371887"/>
                    <a:pt x="1752600" y="1358900"/>
                  </a:cubicBezTo>
                  <a:cubicBezTo>
                    <a:pt x="1772775" y="1278201"/>
                    <a:pt x="1760505" y="1324883"/>
                    <a:pt x="1790700" y="1219200"/>
                  </a:cubicBezTo>
                  <a:cubicBezTo>
                    <a:pt x="1801435" y="918624"/>
                    <a:pt x="1796996" y="924596"/>
                    <a:pt x="1816100" y="685800"/>
                  </a:cubicBezTo>
                  <a:cubicBezTo>
                    <a:pt x="1819829" y="639190"/>
                    <a:pt x="1823337" y="592538"/>
                    <a:pt x="1828800" y="546100"/>
                  </a:cubicBezTo>
                  <a:cubicBezTo>
                    <a:pt x="1830834" y="528810"/>
                    <a:pt x="1849023" y="405618"/>
                    <a:pt x="1866900" y="393700"/>
                  </a:cubicBezTo>
                  <a:lnTo>
                    <a:pt x="1905000" y="368300"/>
                  </a:lnTo>
                  <a:cubicBezTo>
                    <a:pt x="1909233" y="355600"/>
                    <a:pt x="1909337" y="340653"/>
                    <a:pt x="1917700" y="330200"/>
                  </a:cubicBezTo>
                  <a:cubicBezTo>
                    <a:pt x="1927235" y="318281"/>
                    <a:pt x="1941852" y="310999"/>
                    <a:pt x="1955800" y="304800"/>
                  </a:cubicBezTo>
                  <a:cubicBezTo>
                    <a:pt x="1980266" y="293926"/>
                    <a:pt x="2006600" y="287867"/>
                    <a:pt x="2032000" y="279400"/>
                  </a:cubicBezTo>
                  <a:cubicBezTo>
                    <a:pt x="2090578" y="259874"/>
                    <a:pt x="2056973" y="269325"/>
                    <a:pt x="2133600" y="254000"/>
                  </a:cubicBezTo>
                  <a:cubicBezTo>
                    <a:pt x="2193977" y="213748"/>
                    <a:pt x="2166873" y="243080"/>
                    <a:pt x="2197100" y="152400"/>
                  </a:cubicBezTo>
                  <a:lnTo>
                    <a:pt x="2209800" y="114300"/>
                  </a:lnTo>
                  <a:cubicBezTo>
                    <a:pt x="2214033" y="101600"/>
                    <a:pt x="2211361" y="83626"/>
                    <a:pt x="2222500" y="76200"/>
                  </a:cubicBezTo>
                  <a:cubicBezTo>
                    <a:pt x="2247900" y="59267"/>
                    <a:pt x="2269740" y="35053"/>
                    <a:pt x="2298700" y="25400"/>
                  </a:cubicBezTo>
                  <a:cubicBezTo>
                    <a:pt x="2340816" y="11361"/>
                    <a:pt x="2336800" y="26087"/>
                    <a:pt x="2349500" y="0"/>
                  </a:cubicBezTo>
                  <a:close/>
                </a:path>
              </a:pathLst>
            </a:custGeom>
            <a:noFill/>
            <a:ln w="25400" cap="flat" cmpd="sng" algn="ctr">
              <a:noFill/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800" b="1" dirty="0" smtClean="0">
                  <a:solidFill>
                    <a:srgbClr val="FFFF00"/>
                  </a:solidFill>
                  <a:latin typeface="Arial Black" pitchFamily="34" charset="0"/>
                </a:rPr>
                <a:t>TEXT IN SHAPE</a:t>
              </a:r>
              <a:endParaRPr lang="zh-CN" altLang="en-US" sz="8800" b="1" dirty="0">
                <a:solidFill>
                  <a:srgbClr val="FFFF00"/>
                </a:solidFill>
                <a:latin typeface="Arial Black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45531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981200" y="1295400"/>
            <a:ext cx="5410200" cy="4191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dirty="0" smtClean="0"/>
              <a:t>Back</a:t>
            </a:r>
            <a:endParaRPr lang="zh-CN" altLang="en-US" sz="8800" dirty="0"/>
          </a:p>
        </p:txBody>
      </p:sp>
      <p:pic>
        <p:nvPicPr>
          <p:cNvPr id="3" name="pic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selectMe"/>
          <p:cNvSpPr txBox="1"/>
          <p:nvPr/>
        </p:nvSpPr>
        <p:spPr>
          <a:xfrm>
            <a:off x="1311684" y="2028616"/>
            <a:ext cx="6520631" cy="2800767"/>
          </a:xfrm>
          <a:prstGeom prst="rect">
            <a:avLst/>
          </a:prstGeom>
          <a:solidFill>
            <a:schemeClr val="accent1"/>
          </a:solidFill>
          <a:ln w="25400">
            <a:solidFill>
              <a:srgbClr val="385D8A"/>
            </a:solidFill>
          </a:ln>
        </p:spPr>
        <p:txBody>
          <a:bodyPr wrap="none" rtlCol="0" anchor="ctr">
            <a:spAutoFit/>
          </a:bodyPr>
          <a:lstStyle/>
          <a:p>
            <a:pPr algn="ctr"/>
            <a:r>
              <a:rPr lang="en-US" altLang="zh-CN" sz="8800" b="1" dirty="0" smtClean="0">
                <a:solidFill>
                  <a:srgbClr val="FFFF00"/>
                </a:solidFill>
                <a:latin typeface="Arial Black" pitchFamily="34" charset="0"/>
              </a:rPr>
              <a:t>TEXT IN</a:t>
            </a:r>
          </a:p>
          <a:p>
            <a:pPr algn="ctr"/>
            <a:r>
              <a:rPr lang="en-US" altLang="zh-CN" sz="8800" b="1" dirty="0" smtClean="0">
                <a:solidFill>
                  <a:srgbClr val="FFFF00"/>
                </a:solidFill>
                <a:latin typeface="Arial Black" pitchFamily="34" charset="0"/>
              </a:rPr>
              <a:t>TEXT BOX</a:t>
            </a:r>
            <a:endParaRPr lang="en-US" sz="8800" b="1" dirty="0">
              <a:solidFill>
                <a:srgbClr val="FFFF00"/>
              </a:solidFill>
              <a:latin typeface="Arial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5147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981200" y="1295400"/>
            <a:ext cx="5410200" cy="4191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dirty="0" smtClean="0"/>
              <a:t>Back</a:t>
            </a:r>
            <a:endParaRPr lang="zh-CN" altLang="en-US" sz="8800" dirty="0"/>
          </a:p>
        </p:txBody>
      </p:sp>
      <p:pic>
        <p:nvPicPr>
          <p:cNvPr id="3" name="pic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6" name="Group 5"/>
          <p:cNvGrpSpPr/>
          <p:nvPr/>
        </p:nvGrpSpPr>
        <p:grpSpPr>
          <a:xfrm>
            <a:off x="1311684" y="2028616"/>
            <a:ext cx="6520631" cy="2800767"/>
            <a:chOff x="1311684" y="2028616"/>
            <a:chExt cx="6520631" cy="2800767"/>
          </a:xfrm>
        </p:grpSpPr>
        <p:sp>
          <p:nvSpPr>
            <p:cNvPr id="4" name="Rectangle 3"/>
            <p:cNvSpPr/>
            <p:nvPr/>
          </p:nvSpPr>
          <p:spPr>
            <a:xfrm>
              <a:off x="1311684" y="2028616"/>
              <a:ext cx="6520631" cy="2800767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  <a:ln w="25400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254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selectMe"/>
            <p:cNvSpPr txBox="1"/>
            <p:nvPr/>
          </p:nvSpPr>
          <p:spPr>
            <a:xfrm>
              <a:off x="1311684" y="2028616"/>
              <a:ext cx="6520631" cy="2800767"/>
            </a:xfrm>
            <a:prstGeom prst="rect">
              <a:avLst/>
            </a:prstGeom>
            <a:noFill/>
            <a:ln w="25400"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385D8A"/>
                  </a:solidFill>
                </a14:hiddenLine>
              </a:ext>
            </a:extLst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altLang="zh-CN" sz="8800" b="1" dirty="0" smtClean="0">
                  <a:solidFill>
                    <a:srgbClr val="FFFF00"/>
                  </a:solidFill>
                  <a:latin typeface="Arial Black" pitchFamily="34" charset="0"/>
                </a:rPr>
                <a:t>TEXT IN</a:t>
              </a:r>
            </a:p>
            <a:p>
              <a:pPr algn="ctr"/>
              <a:r>
                <a:rPr lang="en-US" altLang="zh-CN" sz="8800" b="1" dirty="0" smtClean="0">
                  <a:solidFill>
                    <a:srgbClr val="FFFF00"/>
                  </a:solidFill>
                  <a:latin typeface="Arial Black" pitchFamily="34" charset="0"/>
                </a:rPr>
                <a:t>TEXT BOX</a:t>
              </a:r>
              <a:endParaRPr lang="en-US" sz="8800" b="1" dirty="0">
                <a:solidFill>
                  <a:srgbClr val="FFFF00"/>
                </a:solidFill>
                <a:latin typeface="Arial Black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87381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PPTLabsAcknowledgement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224" y="992124"/>
            <a:ext cx="7845552" cy="4873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422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981200" y="1295400"/>
            <a:ext cx="5410200" cy="4191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dirty="0" smtClean="0"/>
              <a:t>Back</a:t>
            </a:r>
            <a:endParaRPr lang="zh-CN" altLang="en-US" sz="8800" dirty="0"/>
          </a:p>
        </p:txBody>
      </p:sp>
      <p:pic>
        <p:nvPicPr>
          <p:cNvPr id="3" name="selectM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2159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981200" y="1295400"/>
            <a:ext cx="5410200" cy="4191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dirty="0" smtClean="0"/>
              <a:t>Back</a:t>
            </a:r>
            <a:endParaRPr lang="zh-CN" altLang="en-US" sz="8800" dirty="0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 dpi="0" rotWithShape="1">
            <a:blip r:embed="rId3">
              <a:alphaModFix amt="50000"/>
            </a:blip>
            <a:srcRect/>
            <a:stretch>
              <a:fillRect/>
            </a:stretch>
          </a:blipFill>
          <a:ln w="25400" cap="flat" cmpd="sng" algn="ctr">
            <a:noFill/>
            <a:prstDash val="solid"/>
          </a:ln>
          <a:effectLst/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358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981200" y="1295400"/>
            <a:ext cx="5410200" cy="4191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dirty="0" smtClean="0"/>
              <a:t>Back</a:t>
            </a:r>
            <a:endParaRPr lang="zh-CN" altLang="en-US" sz="8800" dirty="0"/>
          </a:p>
        </p:txBody>
      </p:sp>
      <p:pic>
        <p:nvPicPr>
          <p:cNvPr id="3" name="pic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selectMe"/>
          <p:cNvSpPr/>
          <p:nvPr/>
        </p:nvSpPr>
        <p:spPr>
          <a:xfrm>
            <a:off x="3200400" y="1828800"/>
            <a:ext cx="2971800" cy="29718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9483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981200" y="1295400"/>
            <a:ext cx="5410200" cy="4191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dirty="0" smtClean="0"/>
              <a:t>Back</a:t>
            </a:r>
            <a:endParaRPr lang="zh-CN" altLang="en-US" sz="8800" dirty="0"/>
          </a:p>
        </p:txBody>
      </p:sp>
      <p:pic>
        <p:nvPicPr>
          <p:cNvPr id="3" name="pic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8" name="selectMe6b2d566d-7441-4795-8602-b2315570e9bctemp_Copyd5510235-8254-42da-b595-922c85ba5914"/>
          <p:cNvSpPr>
            <a:spLocks noChangeAspect="1"/>
          </p:cNvSpPr>
          <p:nvPr/>
        </p:nvSpPr>
        <p:spPr>
          <a:xfrm>
            <a:off x="2606040" y="1234440"/>
            <a:ext cx="4160520" cy="4160520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 w="25400" cap="flat" cmpd="sng" algn="ctr">
            <a:noFill/>
            <a:prstDash val="solid"/>
          </a:ln>
          <a:effectLst>
            <a:outerShdw blurRad="63500" dist="25400" dir="5400000" sx="102000" sy="102000" rotWithShape="0">
              <a:scrgbClr r="0" g="0" b="0">
                <a:alpha val="40000"/>
              </a:scrgbClr>
            </a:outerShdw>
          </a:effectLst>
          <a:scene3d>
            <a:camera prst="orthographicFront"/>
            <a:lightRig rig="balanced" dir="t">
              <a:rot lat="0" lon="0" rev="8700000"/>
            </a:lightRig>
          </a:scene3d>
          <a:sp3d>
            <a:bevelT w="190500" h="38100"/>
          </a:sp3d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8808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981200" y="1295400"/>
            <a:ext cx="5410200" cy="4191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dirty="0" smtClean="0"/>
              <a:t>Back</a:t>
            </a:r>
            <a:endParaRPr lang="zh-CN" altLang="en-US" sz="8800" dirty="0"/>
          </a:p>
        </p:txBody>
      </p:sp>
      <p:pic>
        <p:nvPicPr>
          <p:cNvPr id="3" name="pic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selectMe"/>
          <p:cNvSpPr/>
          <p:nvPr/>
        </p:nvSpPr>
        <p:spPr>
          <a:xfrm>
            <a:off x="2476500" y="2057400"/>
            <a:ext cx="5715042" cy="3314700"/>
          </a:xfrm>
          <a:custGeom>
            <a:avLst/>
            <a:gdLst>
              <a:gd name="connsiteX0" fmla="*/ 2349500 w 5715042"/>
              <a:gd name="connsiteY0" fmla="*/ 0 h 3314700"/>
              <a:gd name="connsiteX1" fmla="*/ 2349500 w 5715042"/>
              <a:gd name="connsiteY1" fmla="*/ 0 h 3314700"/>
              <a:gd name="connsiteX2" fmla="*/ 3340100 w 5715042"/>
              <a:gd name="connsiteY2" fmla="*/ 12700 h 3314700"/>
              <a:gd name="connsiteX3" fmla="*/ 3365500 w 5715042"/>
              <a:gd name="connsiteY3" fmla="*/ 50800 h 3314700"/>
              <a:gd name="connsiteX4" fmla="*/ 3403600 w 5715042"/>
              <a:gd name="connsiteY4" fmla="*/ 76200 h 3314700"/>
              <a:gd name="connsiteX5" fmla="*/ 3441700 w 5715042"/>
              <a:gd name="connsiteY5" fmla="*/ 88900 h 3314700"/>
              <a:gd name="connsiteX6" fmla="*/ 3530600 w 5715042"/>
              <a:gd name="connsiteY6" fmla="*/ 114300 h 3314700"/>
              <a:gd name="connsiteX7" fmla="*/ 3517900 w 5715042"/>
              <a:gd name="connsiteY7" fmla="*/ 215900 h 3314700"/>
              <a:gd name="connsiteX8" fmla="*/ 3505200 w 5715042"/>
              <a:gd name="connsiteY8" fmla="*/ 254000 h 3314700"/>
              <a:gd name="connsiteX9" fmla="*/ 3543300 w 5715042"/>
              <a:gd name="connsiteY9" fmla="*/ 266700 h 3314700"/>
              <a:gd name="connsiteX10" fmla="*/ 3619500 w 5715042"/>
              <a:gd name="connsiteY10" fmla="*/ 241300 h 3314700"/>
              <a:gd name="connsiteX11" fmla="*/ 3657600 w 5715042"/>
              <a:gd name="connsiteY11" fmla="*/ 228600 h 3314700"/>
              <a:gd name="connsiteX12" fmla="*/ 3683000 w 5715042"/>
              <a:gd name="connsiteY12" fmla="*/ 749300 h 3314700"/>
              <a:gd name="connsiteX13" fmla="*/ 3771900 w 5715042"/>
              <a:gd name="connsiteY13" fmla="*/ 863600 h 3314700"/>
              <a:gd name="connsiteX14" fmla="*/ 3810000 w 5715042"/>
              <a:gd name="connsiteY14" fmla="*/ 889000 h 3314700"/>
              <a:gd name="connsiteX15" fmla="*/ 3848100 w 5715042"/>
              <a:gd name="connsiteY15" fmla="*/ 838200 h 3314700"/>
              <a:gd name="connsiteX16" fmla="*/ 3898900 w 5715042"/>
              <a:gd name="connsiteY16" fmla="*/ 571500 h 3314700"/>
              <a:gd name="connsiteX17" fmla="*/ 3924300 w 5715042"/>
              <a:gd name="connsiteY17" fmla="*/ 609600 h 3314700"/>
              <a:gd name="connsiteX18" fmla="*/ 3937000 w 5715042"/>
              <a:gd name="connsiteY18" fmla="*/ 660400 h 3314700"/>
              <a:gd name="connsiteX19" fmla="*/ 3962400 w 5715042"/>
              <a:gd name="connsiteY19" fmla="*/ 876300 h 3314700"/>
              <a:gd name="connsiteX20" fmla="*/ 3975100 w 5715042"/>
              <a:gd name="connsiteY20" fmla="*/ 965200 h 3314700"/>
              <a:gd name="connsiteX21" fmla="*/ 4000500 w 5715042"/>
              <a:gd name="connsiteY21" fmla="*/ 1092200 h 3314700"/>
              <a:gd name="connsiteX22" fmla="*/ 4025900 w 5715042"/>
              <a:gd name="connsiteY22" fmla="*/ 1155700 h 3314700"/>
              <a:gd name="connsiteX23" fmla="*/ 4038600 w 5715042"/>
              <a:gd name="connsiteY23" fmla="*/ 1409700 h 3314700"/>
              <a:gd name="connsiteX24" fmla="*/ 4127500 w 5715042"/>
              <a:gd name="connsiteY24" fmla="*/ 1498600 h 3314700"/>
              <a:gd name="connsiteX25" fmla="*/ 4203700 w 5715042"/>
              <a:gd name="connsiteY25" fmla="*/ 1549400 h 3314700"/>
              <a:gd name="connsiteX26" fmla="*/ 4292600 w 5715042"/>
              <a:gd name="connsiteY26" fmla="*/ 1600200 h 3314700"/>
              <a:gd name="connsiteX27" fmla="*/ 4330700 w 5715042"/>
              <a:gd name="connsiteY27" fmla="*/ 1638300 h 3314700"/>
              <a:gd name="connsiteX28" fmla="*/ 4368800 w 5715042"/>
              <a:gd name="connsiteY28" fmla="*/ 1663700 h 3314700"/>
              <a:gd name="connsiteX29" fmla="*/ 4406900 w 5715042"/>
              <a:gd name="connsiteY29" fmla="*/ 1701800 h 3314700"/>
              <a:gd name="connsiteX30" fmla="*/ 4521200 w 5715042"/>
              <a:gd name="connsiteY30" fmla="*/ 1765300 h 3314700"/>
              <a:gd name="connsiteX31" fmla="*/ 4635500 w 5715042"/>
              <a:gd name="connsiteY31" fmla="*/ 1854200 h 3314700"/>
              <a:gd name="connsiteX32" fmla="*/ 4673600 w 5715042"/>
              <a:gd name="connsiteY32" fmla="*/ 1879600 h 3314700"/>
              <a:gd name="connsiteX33" fmla="*/ 4800600 w 5715042"/>
              <a:gd name="connsiteY33" fmla="*/ 1917700 h 3314700"/>
              <a:gd name="connsiteX34" fmla="*/ 4876800 w 5715042"/>
              <a:gd name="connsiteY34" fmla="*/ 1955800 h 3314700"/>
              <a:gd name="connsiteX35" fmla="*/ 5003800 w 5715042"/>
              <a:gd name="connsiteY35" fmla="*/ 2019300 h 3314700"/>
              <a:gd name="connsiteX36" fmla="*/ 5092700 w 5715042"/>
              <a:gd name="connsiteY36" fmla="*/ 2057400 h 3314700"/>
              <a:gd name="connsiteX37" fmla="*/ 5130800 w 5715042"/>
              <a:gd name="connsiteY37" fmla="*/ 2082800 h 3314700"/>
              <a:gd name="connsiteX38" fmla="*/ 5219700 w 5715042"/>
              <a:gd name="connsiteY38" fmla="*/ 2108200 h 3314700"/>
              <a:gd name="connsiteX39" fmla="*/ 5334000 w 5715042"/>
              <a:gd name="connsiteY39" fmla="*/ 2159000 h 3314700"/>
              <a:gd name="connsiteX40" fmla="*/ 5372100 w 5715042"/>
              <a:gd name="connsiteY40" fmla="*/ 2171700 h 3314700"/>
              <a:gd name="connsiteX41" fmla="*/ 5410200 w 5715042"/>
              <a:gd name="connsiteY41" fmla="*/ 2209800 h 3314700"/>
              <a:gd name="connsiteX42" fmla="*/ 5448300 w 5715042"/>
              <a:gd name="connsiteY42" fmla="*/ 2222500 h 3314700"/>
              <a:gd name="connsiteX43" fmla="*/ 5486400 w 5715042"/>
              <a:gd name="connsiteY43" fmla="*/ 2247900 h 3314700"/>
              <a:gd name="connsiteX44" fmla="*/ 5524500 w 5715042"/>
              <a:gd name="connsiteY44" fmla="*/ 2260600 h 3314700"/>
              <a:gd name="connsiteX45" fmla="*/ 5562600 w 5715042"/>
              <a:gd name="connsiteY45" fmla="*/ 2286000 h 3314700"/>
              <a:gd name="connsiteX46" fmla="*/ 5600700 w 5715042"/>
              <a:gd name="connsiteY46" fmla="*/ 2298700 h 3314700"/>
              <a:gd name="connsiteX47" fmla="*/ 5676900 w 5715042"/>
              <a:gd name="connsiteY47" fmla="*/ 2349500 h 3314700"/>
              <a:gd name="connsiteX48" fmla="*/ 5715000 w 5715042"/>
              <a:gd name="connsiteY48" fmla="*/ 2501900 h 3314700"/>
              <a:gd name="connsiteX49" fmla="*/ 5676900 w 5715042"/>
              <a:gd name="connsiteY49" fmla="*/ 2768600 h 3314700"/>
              <a:gd name="connsiteX50" fmla="*/ 5638800 w 5715042"/>
              <a:gd name="connsiteY50" fmla="*/ 2806700 h 3314700"/>
              <a:gd name="connsiteX51" fmla="*/ 5575300 w 5715042"/>
              <a:gd name="connsiteY51" fmla="*/ 2921000 h 3314700"/>
              <a:gd name="connsiteX52" fmla="*/ 5511800 w 5715042"/>
              <a:gd name="connsiteY52" fmla="*/ 2971800 h 3314700"/>
              <a:gd name="connsiteX53" fmla="*/ 5435600 w 5715042"/>
              <a:gd name="connsiteY53" fmla="*/ 3022600 h 3314700"/>
              <a:gd name="connsiteX54" fmla="*/ 5397500 w 5715042"/>
              <a:gd name="connsiteY54" fmla="*/ 3035300 h 3314700"/>
              <a:gd name="connsiteX55" fmla="*/ 5359400 w 5715042"/>
              <a:gd name="connsiteY55" fmla="*/ 3060700 h 3314700"/>
              <a:gd name="connsiteX56" fmla="*/ 5308600 w 5715042"/>
              <a:gd name="connsiteY56" fmla="*/ 3073400 h 3314700"/>
              <a:gd name="connsiteX57" fmla="*/ 5270500 w 5715042"/>
              <a:gd name="connsiteY57" fmla="*/ 3086100 h 3314700"/>
              <a:gd name="connsiteX58" fmla="*/ 5219700 w 5715042"/>
              <a:gd name="connsiteY58" fmla="*/ 3098800 h 3314700"/>
              <a:gd name="connsiteX59" fmla="*/ 5118100 w 5715042"/>
              <a:gd name="connsiteY59" fmla="*/ 3136900 h 3314700"/>
              <a:gd name="connsiteX60" fmla="*/ 5067300 w 5715042"/>
              <a:gd name="connsiteY60" fmla="*/ 3149600 h 3314700"/>
              <a:gd name="connsiteX61" fmla="*/ 4749800 w 5715042"/>
              <a:gd name="connsiteY61" fmla="*/ 3225800 h 3314700"/>
              <a:gd name="connsiteX62" fmla="*/ 4356100 w 5715042"/>
              <a:gd name="connsiteY62" fmla="*/ 3238500 h 3314700"/>
              <a:gd name="connsiteX63" fmla="*/ 4203700 w 5715042"/>
              <a:gd name="connsiteY63" fmla="*/ 3251200 h 3314700"/>
              <a:gd name="connsiteX64" fmla="*/ 4076700 w 5715042"/>
              <a:gd name="connsiteY64" fmla="*/ 3276600 h 3314700"/>
              <a:gd name="connsiteX65" fmla="*/ 3810000 w 5715042"/>
              <a:gd name="connsiteY65" fmla="*/ 3289300 h 3314700"/>
              <a:gd name="connsiteX66" fmla="*/ 2768600 w 5715042"/>
              <a:gd name="connsiteY66" fmla="*/ 3314700 h 3314700"/>
              <a:gd name="connsiteX67" fmla="*/ 1498600 w 5715042"/>
              <a:gd name="connsiteY67" fmla="*/ 3289300 h 3314700"/>
              <a:gd name="connsiteX68" fmla="*/ 1397000 w 5715042"/>
              <a:gd name="connsiteY68" fmla="*/ 3276600 h 3314700"/>
              <a:gd name="connsiteX69" fmla="*/ 1219200 w 5715042"/>
              <a:gd name="connsiteY69" fmla="*/ 3238500 h 3314700"/>
              <a:gd name="connsiteX70" fmla="*/ 1155700 w 5715042"/>
              <a:gd name="connsiteY70" fmla="*/ 3225800 h 3314700"/>
              <a:gd name="connsiteX71" fmla="*/ 1003300 w 5715042"/>
              <a:gd name="connsiteY71" fmla="*/ 3200400 h 3314700"/>
              <a:gd name="connsiteX72" fmla="*/ 952500 w 5715042"/>
              <a:gd name="connsiteY72" fmla="*/ 3175000 h 3314700"/>
              <a:gd name="connsiteX73" fmla="*/ 838200 w 5715042"/>
              <a:gd name="connsiteY73" fmla="*/ 3149600 h 3314700"/>
              <a:gd name="connsiteX74" fmla="*/ 749300 w 5715042"/>
              <a:gd name="connsiteY74" fmla="*/ 3124200 h 3314700"/>
              <a:gd name="connsiteX75" fmla="*/ 698500 w 5715042"/>
              <a:gd name="connsiteY75" fmla="*/ 3086100 h 3314700"/>
              <a:gd name="connsiteX76" fmla="*/ 660400 w 5715042"/>
              <a:gd name="connsiteY76" fmla="*/ 3073400 h 3314700"/>
              <a:gd name="connsiteX77" fmla="*/ 596900 w 5715042"/>
              <a:gd name="connsiteY77" fmla="*/ 3048000 h 3314700"/>
              <a:gd name="connsiteX78" fmla="*/ 520700 w 5715042"/>
              <a:gd name="connsiteY78" fmla="*/ 2997200 h 3314700"/>
              <a:gd name="connsiteX79" fmla="*/ 482600 w 5715042"/>
              <a:gd name="connsiteY79" fmla="*/ 2984500 h 3314700"/>
              <a:gd name="connsiteX80" fmla="*/ 444500 w 5715042"/>
              <a:gd name="connsiteY80" fmla="*/ 2959100 h 3314700"/>
              <a:gd name="connsiteX81" fmla="*/ 393700 w 5715042"/>
              <a:gd name="connsiteY81" fmla="*/ 2933700 h 3314700"/>
              <a:gd name="connsiteX82" fmla="*/ 355600 w 5715042"/>
              <a:gd name="connsiteY82" fmla="*/ 2908300 h 3314700"/>
              <a:gd name="connsiteX83" fmla="*/ 304800 w 5715042"/>
              <a:gd name="connsiteY83" fmla="*/ 2882900 h 3314700"/>
              <a:gd name="connsiteX84" fmla="*/ 203200 w 5715042"/>
              <a:gd name="connsiteY84" fmla="*/ 2781300 h 3314700"/>
              <a:gd name="connsiteX85" fmla="*/ 127000 w 5715042"/>
              <a:gd name="connsiteY85" fmla="*/ 2730500 h 3314700"/>
              <a:gd name="connsiteX86" fmla="*/ 76200 w 5715042"/>
              <a:gd name="connsiteY86" fmla="*/ 2654300 h 3314700"/>
              <a:gd name="connsiteX87" fmla="*/ 25400 w 5715042"/>
              <a:gd name="connsiteY87" fmla="*/ 2552700 h 3314700"/>
              <a:gd name="connsiteX88" fmla="*/ 0 w 5715042"/>
              <a:gd name="connsiteY88" fmla="*/ 2463800 h 3314700"/>
              <a:gd name="connsiteX89" fmla="*/ 12700 w 5715042"/>
              <a:gd name="connsiteY89" fmla="*/ 2387600 h 3314700"/>
              <a:gd name="connsiteX90" fmla="*/ 50800 w 5715042"/>
              <a:gd name="connsiteY90" fmla="*/ 2349500 h 3314700"/>
              <a:gd name="connsiteX91" fmla="*/ 88900 w 5715042"/>
              <a:gd name="connsiteY91" fmla="*/ 2336800 h 3314700"/>
              <a:gd name="connsiteX92" fmla="*/ 139700 w 5715042"/>
              <a:gd name="connsiteY92" fmla="*/ 2298700 h 3314700"/>
              <a:gd name="connsiteX93" fmla="*/ 292100 w 5715042"/>
              <a:gd name="connsiteY93" fmla="*/ 2235200 h 3314700"/>
              <a:gd name="connsiteX94" fmla="*/ 368300 w 5715042"/>
              <a:gd name="connsiteY94" fmla="*/ 2209800 h 3314700"/>
              <a:gd name="connsiteX95" fmla="*/ 457200 w 5715042"/>
              <a:gd name="connsiteY95" fmla="*/ 2197100 h 3314700"/>
              <a:gd name="connsiteX96" fmla="*/ 533400 w 5715042"/>
              <a:gd name="connsiteY96" fmla="*/ 2159000 h 3314700"/>
              <a:gd name="connsiteX97" fmla="*/ 622300 w 5715042"/>
              <a:gd name="connsiteY97" fmla="*/ 2120900 h 3314700"/>
              <a:gd name="connsiteX98" fmla="*/ 787400 w 5715042"/>
              <a:gd name="connsiteY98" fmla="*/ 2019300 h 3314700"/>
              <a:gd name="connsiteX99" fmla="*/ 838200 w 5715042"/>
              <a:gd name="connsiteY99" fmla="*/ 1981200 h 3314700"/>
              <a:gd name="connsiteX100" fmla="*/ 927100 w 5715042"/>
              <a:gd name="connsiteY100" fmla="*/ 1943100 h 3314700"/>
              <a:gd name="connsiteX101" fmla="*/ 965200 w 5715042"/>
              <a:gd name="connsiteY101" fmla="*/ 1892300 h 3314700"/>
              <a:gd name="connsiteX102" fmla="*/ 1016000 w 5715042"/>
              <a:gd name="connsiteY102" fmla="*/ 1879600 h 3314700"/>
              <a:gd name="connsiteX103" fmla="*/ 1054100 w 5715042"/>
              <a:gd name="connsiteY103" fmla="*/ 1854200 h 3314700"/>
              <a:gd name="connsiteX104" fmla="*/ 1079500 w 5715042"/>
              <a:gd name="connsiteY104" fmla="*/ 1816100 h 3314700"/>
              <a:gd name="connsiteX105" fmla="*/ 1155700 w 5715042"/>
              <a:gd name="connsiteY105" fmla="*/ 1778000 h 3314700"/>
              <a:gd name="connsiteX106" fmla="*/ 1193800 w 5715042"/>
              <a:gd name="connsiteY106" fmla="*/ 1752600 h 3314700"/>
              <a:gd name="connsiteX107" fmla="*/ 1231900 w 5715042"/>
              <a:gd name="connsiteY107" fmla="*/ 1714500 h 3314700"/>
              <a:gd name="connsiteX108" fmla="*/ 1282700 w 5715042"/>
              <a:gd name="connsiteY108" fmla="*/ 1701800 h 3314700"/>
              <a:gd name="connsiteX109" fmla="*/ 1320800 w 5715042"/>
              <a:gd name="connsiteY109" fmla="*/ 1689100 h 3314700"/>
              <a:gd name="connsiteX110" fmla="*/ 1346200 w 5715042"/>
              <a:gd name="connsiteY110" fmla="*/ 1651000 h 3314700"/>
              <a:gd name="connsiteX111" fmla="*/ 1384300 w 5715042"/>
              <a:gd name="connsiteY111" fmla="*/ 1638300 h 3314700"/>
              <a:gd name="connsiteX112" fmla="*/ 1422400 w 5715042"/>
              <a:gd name="connsiteY112" fmla="*/ 1612900 h 3314700"/>
              <a:gd name="connsiteX113" fmla="*/ 1447800 w 5715042"/>
              <a:gd name="connsiteY113" fmla="*/ 1574800 h 3314700"/>
              <a:gd name="connsiteX114" fmla="*/ 1562100 w 5715042"/>
              <a:gd name="connsiteY114" fmla="*/ 1524000 h 3314700"/>
              <a:gd name="connsiteX115" fmla="*/ 1600200 w 5715042"/>
              <a:gd name="connsiteY115" fmla="*/ 1511300 h 3314700"/>
              <a:gd name="connsiteX116" fmla="*/ 1676400 w 5715042"/>
              <a:gd name="connsiteY116" fmla="*/ 1485900 h 3314700"/>
              <a:gd name="connsiteX117" fmla="*/ 1714500 w 5715042"/>
              <a:gd name="connsiteY117" fmla="*/ 1473200 h 3314700"/>
              <a:gd name="connsiteX118" fmla="*/ 1739900 w 5715042"/>
              <a:gd name="connsiteY118" fmla="*/ 1397000 h 3314700"/>
              <a:gd name="connsiteX119" fmla="*/ 1752600 w 5715042"/>
              <a:gd name="connsiteY119" fmla="*/ 1358900 h 3314700"/>
              <a:gd name="connsiteX120" fmla="*/ 1790700 w 5715042"/>
              <a:gd name="connsiteY120" fmla="*/ 1219200 h 3314700"/>
              <a:gd name="connsiteX121" fmla="*/ 1816100 w 5715042"/>
              <a:gd name="connsiteY121" fmla="*/ 685800 h 3314700"/>
              <a:gd name="connsiteX122" fmla="*/ 1828800 w 5715042"/>
              <a:gd name="connsiteY122" fmla="*/ 546100 h 3314700"/>
              <a:gd name="connsiteX123" fmla="*/ 1866900 w 5715042"/>
              <a:gd name="connsiteY123" fmla="*/ 393700 h 3314700"/>
              <a:gd name="connsiteX124" fmla="*/ 1905000 w 5715042"/>
              <a:gd name="connsiteY124" fmla="*/ 368300 h 3314700"/>
              <a:gd name="connsiteX125" fmla="*/ 1917700 w 5715042"/>
              <a:gd name="connsiteY125" fmla="*/ 330200 h 3314700"/>
              <a:gd name="connsiteX126" fmla="*/ 1955800 w 5715042"/>
              <a:gd name="connsiteY126" fmla="*/ 304800 h 3314700"/>
              <a:gd name="connsiteX127" fmla="*/ 2032000 w 5715042"/>
              <a:gd name="connsiteY127" fmla="*/ 279400 h 3314700"/>
              <a:gd name="connsiteX128" fmla="*/ 2133600 w 5715042"/>
              <a:gd name="connsiteY128" fmla="*/ 254000 h 3314700"/>
              <a:gd name="connsiteX129" fmla="*/ 2197100 w 5715042"/>
              <a:gd name="connsiteY129" fmla="*/ 152400 h 3314700"/>
              <a:gd name="connsiteX130" fmla="*/ 2209800 w 5715042"/>
              <a:gd name="connsiteY130" fmla="*/ 114300 h 3314700"/>
              <a:gd name="connsiteX131" fmla="*/ 2222500 w 5715042"/>
              <a:gd name="connsiteY131" fmla="*/ 76200 h 3314700"/>
              <a:gd name="connsiteX132" fmla="*/ 2298700 w 5715042"/>
              <a:gd name="connsiteY132" fmla="*/ 25400 h 3314700"/>
              <a:gd name="connsiteX133" fmla="*/ 2349500 w 5715042"/>
              <a:gd name="connsiteY133" fmla="*/ 0 h 3314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5715042" h="3314700">
                <a:moveTo>
                  <a:pt x="2349500" y="0"/>
                </a:moveTo>
                <a:lnTo>
                  <a:pt x="2349500" y="0"/>
                </a:lnTo>
                <a:lnTo>
                  <a:pt x="3340100" y="12700"/>
                </a:lnTo>
                <a:cubicBezTo>
                  <a:pt x="3355344" y="13462"/>
                  <a:pt x="3354707" y="40007"/>
                  <a:pt x="3365500" y="50800"/>
                </a:cubicBezTo>
                <a:cubicBezTo>
                  <a:pt x="3376293" y="61593"/>
                  <a:pt x="3389948" y="69374"/>
                  <a:pt x="3403600" y="76200"/>
                </a:cubicBezTo>
                <a:cubicBezTo>
                  <a:pt x="3415574" y="82187"/>
                  <a:pt x="3428878" y="85053"/>
                  <a:pt x="3441700" y="88900"/>
                </a:cubicBezTo>
                <a:cubicBezTo>
                  <a:pt x="3471219" y="97756"/>
                  <a:pt x="3500967" y="105833"/>
                  <a:pt x="3530600" y="114300"/>
                </a:cubicBezTo>
                <a:cubicBezTo>
                  <a:pt x="3526367" y="148167"/>
                  <a:pt x="3524005" y="182320"/>
                  <a:pt x="3517900" y="215900"/>
                </a:cubicBezTo>
                <a:cubicBezTo>
                  <a:pt x="3515505" y="229071"/>
                  <a:pt x="3499213" y="242026"/>
                  <a:pt x="3505200" y="254000"/>
                </a:cubicBezTo>
                <a:cubicBezTo>
                  <a:pt x="3511187" y="265974"/>
                  <a:pt x="3530600" y="262467"/>
                  <a:pt x="3543300" y="266700"/>
                </a:cubicBezTo>
                <a:lnTo>
                  <a:pt x="3619500" y="241300"/>
                </a:lnTo>
                <a:lnTo>
                  <a:pt x="3657600" y="228600"/>
                </a:lnTo>
                <a:cubicBezTo>
                  <a:pt x="3726655" y="435764"/>
                  <a:pt x="3604237" y="56185"/>
                  <a:pt x="3683000" y="749300"/>
                </a:cubicBezTo>
                <a:cubicBezTo>
                  <a:pt x="3685962" y="775369"/>
                  <a:pt x="3746221" y="842201"/>
                  <a:pt x="3771900" y="863600"/>
                </a:cubicBezTo>
                <a:cubicBezTo>
                  <a:pt x="3783626" y="873371"/>
                  <a:pt x="3797300" y="880533"/>
                  <a:pt x="3810000" y="889000"/>
                </a:cubicBezTo>
                <a:cubicBezTo>
                  <a:pt x="3822700" y="872067"/>
                  <a:pt x="3844881" y="859121"/>
                  <a:pt x="3848100" y="838200"/>
                </a:cubicBezTo>
                <a:cubicBezTo>
                  <a:pt x="3891594" y="555489"/>
                  <a:pt x="3768020" y="527873"/>
                  <a:pt x="3898900" y="571500"/>
                </a:cubicBezTo>
                <a:cubicBezTo>
                  <a:pt x="3907367" y="584200"/>
                  <a:pt x="3918287" y="595571"/>
                  <a:pt x="3924300" y="609600"/>
                </a:cubicBezTo>
                <a:cubicBezTo>
                  <a:pt x="3931176" y="625643"/>
                  <a:pt x="3933577" y="643284"/>
                  <a:pt x="3937000" y="660400"/>
                </a:cubicBezTo>
                <a:cubicBezTo>
                  <a:pt x="3956429" y="757546"/>
                  <a:pt x="3949108" y="756672"/>
                  <a:pt x="3962400" y="876300"/>
                </a:cubicBezTo>
                <a:cubicBezTo>
                  <a:pt x="3965706" y="906051"/>
                  <a:pt x="3970548" y="935614"/>
                  <a:pt x="3975100" y="965200"/>
                </a:cubicBezTo>
                <a:cubicBezTo>
                  <a:pt x="3980460" y="1000037"/>
                  <a:pt x="3988475" y="1056126"/>
                  <a:pt x="4000500" y="1092200"/>
                </a:cubicBezTo>
                <a:cubicBezTo>
                  <a:pt x="4007709" y="1113827"/>
                  <a:pt x="4017433" y="1134533"/>
                  <a:pt x="4025900" y="1155700"/>
                </a:cubicBezTo>
                <a:cubicBezTo>
                  <a:pt x="4030133" y="1240367"/>
                  <a:pt x="4022591" y="1326453"/>
                  <a:pt x="4038600" y="1409700"/>
                </a:cubicBezTo>
                <a:cubicBezTo>
                  <a:pt x="4057757" y="1509316"/>
                  <a:pt x="4077572" y="1470862"/>
                  <a:pt x="4127500" y="1498600"/>
                </a:cubicBezTo>
                <a:cubicBezTo>
                  <a:pt x="4154185" y="1513425"/>
                  <a:pt x="4176396" y="1535748"/>
                  <a:pt x="4203700" y="1549400"/>
                </a:cubicBezTo>
                <a:cubicBezTo>
                  <a:pt x="4234754" y="1564927"/>
                  <a:pt x="4265674" y="1577761"/>
                  <a:pt x="4292600" y="1600200"/>
                </a:cubicBezTo>
                <a:cubicBezTo>
                  <a:pt x="4306398" y="1611698"/>
                  <a:pt x="4316902" y="1626802"/>
                  <a:pt x="4330700" y="1638300"/>
                </a:cubicBezTo>
                <a:cubicBezTo>
                  <a:pt x="4342426" y="1648071"/>
                  <a:pt x="4357074" y="1653929"/>
                  <a:pt x="4368800" y="1663700"/>
                </a:cubicBezTo>
                <a:cubicBezTo>
                  <a:pt x="4382598" y="1675198"/>
                  <a:pt x="4391956" y="1691837"/>
                  <a:pt x="4406900" y="1701800"/>
                </a:cubicBezTo>
                <a:cubicBezTo>
                  <a:pt x="4502720" y="1765680"/>
                  <a:pt x="4368279" y="1612379"/>
                  <a:pt x="4521200" y="1765300"/>
                </a:cubicBezTo>
                <a:cubicBezTo>
                  <a:pt x="4580886" y="1824986"/>
                  <a:pt x="4544356" y="1793437"/>
                  <a:pt x="4635500" y="1854200"/>
                </a:cubicBezTo>
                <a:cubicBezTo>
                  <a:pt x="4648200" y="1862667"/>
                  <a:pt x="4658792" y="1875898"/>
                  <a:pt x="4673600" y="1879600"/>
                </a:cubicBezTo>
                <a:cubicBezTo>
                  <a:pt x="4701997" y="1886699"/>
                  <a:pt x="4782048" y="1905332"/>
                  <a:pt x="4800600" y="1917700"/>
                </a:cubicBezTo>
                <a:cubicBezTo>
                  <a:pt x="4969740" y="2030460"/>
                  <a:pt x="4719059" y="1868166"/>
                  <a:pt x="4876800" y="1955800"/>
                </a:cubicBezTo>
                <a:cubicBezTo>
                  <a:pt x="5000513" y="2024530"/>
                  <a:pt x="4904522" y="1994480"/>
                  <a:pt x="5003800" y="2019300"/>
                </a:cubicBezTo>
                <a:cubicBezTo>
                  <a:pt x="5099452" y="2083068"/>
                  <a:pt x="4977886" y="2008194"/>
                  <a:pt x="5092700" y="2057400"/>
                </a:cubicBezTo>
                <a:cubicBezTo>
                  <a:pt x="5106729" y="2063413"/>
                  <a:pt x="5117148" y="2075974"/>
                  <a:pt x="5130800" y="2082800"/>
                </a:cubicBezTo>
                <a:cubicBezTo>
                  <a:pt x="5149020" y="2091910"/>
                  <a:pt x="5203424" y="2104131"/>
                  <a:pt x="5219700" y="2108200"/>
                </a:cubicBezTo>
                <a:cubicBezTo>
                  <a:pt x="5280077" y="2148452"/>
                  <a:pt x="5243320" y="2128773"/>
                  <a:pt x="5334000" y="2159000"/>
                </a:cubicBezTo>
                <a:lnTo>
                  <a:pt x="5372100" y="2171700"/>
                </a:lnTo>
                <a:cubicBezTo>
                  <a:pt x="5384800" y="2184400"/>
                  <a:pt x="5395256" y="2199837"/>
                  <a:pt x="5410200" y="2209800"/>
                </a:cubicBezTo>
                <a:cubicBezTo>
                  <a:pt x="5421339" y="2217226"/>
                  <a:pt x="5436326" y="2216513"/>
                  <a:pt x="5448300" y="2222500"/>
                </a:cubicBezTo>
                <a:cubicBezTo>
                  <a:pt x="5461952" y="2229326"/>
                  <a:pt x="5472748" y="2241074"/>
                  <a:pt x="5486400" y="2247900"/>
                </a:cubicBezTo>
                <a:cubicBezTo>
                  <a:pt x="5498374" y="2253887"/>
                  <a:pt x="5512526" y="2254613"/>
                  <a:pt x="5524500" y="2260600"/>
                </a:cubicBezTo>
                <a:cubicBezTo>
                  <a:pt x="5538152" y="2267426"/>
                  <a:pt x="5548948" y="2279174"/>
                  <a:pt x="5562600" y="2286000"/>
                </a:cubicBezTo>
                <a:cubicBezTo>
                  <a:pt x="5574574" y="2291987"/>
                  <a:pt x="5588998" y="2292199"/>
                  <a:pt x="5600700" y="2298700"/>
                </a:cubicBezTo>
                <a:cubicBezTo>
                  <a:pt x="5627385" y="2313525"/>
                  <a:pt x="5676900" y="2349500"/>
                  <a:pt x="5676900" y="2349500"/>
                </a:cubicBezTo>
                <a:cubicBezTo>
                  <a:pt x="5717836" y="2410904"/>
                  <a:pt x="5715000" y="2394008"/>
                  <a:pt x="5715000" y="2501900"/>
                </a:cubicBezTo>
                <a:cubicBezTo>
                  <a:pt x="5715000" y="2502446"/>
                  <a:pt x="5705961" y="2739539"/>
                  <a:pt x="5676900" y="2768600"/>
                </a:cubicBezTo>
                <a:lnTo>
                  <a:pt x="5638800" y="2806700"/>
                </a:lnTo>
                <a:cubicBezTo>
                  <a:pt x="5621703" y="2857990"/>
                  <a:pt x="5621538" y="2869624"/>
                  <a:pt x="5575300" y="2921000"/>
                </a:cubicBezTo>
                <a:cubicBezTo>
                  <a:pt x="5557167" y="2941148"/>
                  <a:pt x="5533722" y="2955857"/>
                  <a:pt x="5511800" y="2971800"/>
                </a:cubicBezTo>
                <a:cubicBezTo>
                  <a:pt x="5487112" y="2989755"/>
                  <a:pt x="5464560" y="3012947"/>
                  <a:pt x="5435600" y="3022600"/>
                </a:cubicBezTo>
                <a:cubicBezTo>
                  <a:pt x="5422900" y="3026833"/>
                  <a:pt x="5409474" y="3029313"/>
                  <a:pt x="5397500" y="3035300"/>
                </a:cubicBezTo>
                <a:cubicBezTo>
                  <a:pt x="5383848" y="3042126"/>
                  <a:pt x="5373429" y="3054687"/>
                  <a:pt x="5359400" y="3060700"/>
                </a:cubicBezTo>
                <a:cubicBezTo>
                  <a:pt x="5343357" y="3067576"/>
                  <a:pt x="5325383" y="3068605"/>
                  <a:pt x="5308600" y="3073400"/>
                </a:cubicBezTo>
                <a:cubicBezTo>
                  <a:pt x="5295728" y="3077078"/>
                  <a:pt x="5283372" y="3082422"/>
                  <a:pt x="5270500" y="3086100"/>
                </a:cubicBezTo>
                <a:cubicBezTo>
                  <a:pt x="5253717" y="3090895"/>
                  <a:pt x="5236259" y="3093280"/>
                  <a:pt x="5219700" y="3098800"/>
                </a:cubicBezTo>
                <a:cubicBezTo>
                  <a:pt x="5185386" y="3110238"/>
                  <a:pt x="5152414" y="3125462"/>
                  <a:pt x="5118100" y="3136900"/>
                </a:cubicBezTo>
                <a:cubicBezTo>
                  <a:pt x="5101541" y="3142420"/>
                  <a:pt x="5083859" y="3144080"/>
                  <a:pt x="5067300" y="3149600"/>
                </a:cubicBezTo>
                <a:cubicBezTo>
                  <a:pt x="4933372" y="3194243"/>
                  <a:pt x="4928385" y="3220039"/>
                  <a:pt x="4749800" y="3225800"/>
                </a:cubicBezTo>
                <a:lnTo>
                  <a:pt x="4356100" y="3238500"/>
                </a:lnTo>
                <a:cubicBezTo>
                  <a:pt x="4305300" y="3242733"/>
                  <a:pt x="4254209" y="3244312"/>
                  <a:pt x="4203700" y="3251200"/>
                </a:cubicBezTo>
                <a:cubicBezTo>
                  <a:pt x="4160924" y="3257033"/>
                  <a:pt x="4119671" y="3272442"/>
                  <a:pt x="4076700" y="3276600"/>
                </a:cubicBezTo>
                <a:cubicBezTo>
                  <a:pt x="3988113" y="3285173"/>
                  <a:pt x="3898942" y="3286066"/>
                  <a:pt x="3810000" y="3289300"/>
                </a:cubicBezTo>
                <a:cubicBezTo>
                  <a:pt x="3459271" y="3302054"/>
                  <a:pt x="3120989" y="3307359"/>
                  <a:pt x="2768600" y="3314700"/>
                </a:cubicBezTo>
                <a:cubicBezTo>
                  <a:pt x="2486976" y="3311347"/>
                  <a:pt x="1893944" y="3322245"/>
                  <a:pt x="1498600" y="3289300"/>
                </a:cubicBezTo>
                <a:cubicBezTo>
                  <a:pt x="1464588" y="3286466"/>
                  <a:pt x="1430580" y="3282705"/>
                  <a:pt x="1397000" y="3276600"/>
                </a:cubicBezTo>
                <a:cubicBezTo>
                  <a:pt x="1337366" y="3265757"/>
                  <a:pt x="1278512" y="3250987"/>
                  <a:pt x="1219200" y="3238500"/>
                </a:cubicBezTo>
                <a:cubicBezTo>
                  <a:pt x="1198077" y="3234053"/>
                  <a:pt x="1176992" y="3229349"/>
                  <a:pt x="1155700" y="3225800"/>
                </a:cubicBezTo>
                <a:lnTo>
                  <a:pt x="1003300" y="3200400"/>
                </a:lnTo>
                <a:cubicBezTo>
                  <a:pt x="986367" y="3191933"/>
                  <a:pt x="970227" y="3181647"/>
                  <a:pt x="952500" y="3175000"/>
                </a:cubicBezTo>
                <a:cubicBezTo>
                  <a:pt x="929974" y="3166553"/>
                  <a:pt x="857951" y="3153989"/>
                  <a:pt x="838200" y="3149600"/>
                </a:cubicBezTo>
                <a:cubicBezTo>
                  <a:pt x="790360" y="3138969"/>
                  <a:pt x="791728" y="3138343"/>
                  <a:pt x="749300" y="3124200"/>
                </a:cubicBezTo>
                <a:cubicBezTo>
                  <a:pt x="732367" y="3111500"/>
                  <a:pt x="716878" y="3096602"/>
                  <a:pt x="698500" y="3086100"/>
                </a:cubicBezTo>
                <a:cubicBezTo>
                  <a:pt x="686877" y="3079458"/>
                  <a:pt x="672935" y="3078100"/>
                  <a:pt x="660400" y="3073400"/>
                </a:cubicBezTo>
                <a:cubicBezTo>
                  <a:pt x="639054" y="3065395"/>
                  <a:pt x="616914" y="3058916"/>
                  <a:pt x="596900" y="3048000"/>
                </a:cubicBezTo>
                <a:cubicBezTo>
                  <a:pt x="570100" y="3033382"/>
                  <a:pt x="549660" y="3006853"/>
                  <a:pt x="520700" y="2997200"/>
                </a:cubicBezTo>
                <a:cubicBezTo>
                  <a:pt x="508000" y="2992967"/>
                  <a:pt x="494574" y="2990487"/>
                  <a:pt x="482600" y="2984500"/>
                </a:cubicBezTo>
                <a:cubicBezTo>
                  <a:pt x="468948" y="2977674"/>
                  <a:pt x="457752" y="2966673"/>
                  <a:pt x="444500" y="2959100"/>
                </a:cubicBezTo>
                <a:cubicBezTo>
                  <a:pt x="428062" y="2949707"/>
                  <a:pt x="410138" y="2943093"/>
                  <a:pt x="393700" y="2933700"/>
                </a:cubicBezTo>
                <a:cubicBezTo>
                  <a:pt x="380448" y="2926127"/>
                  <a:pt x="368852" y="2915873"/>
                  <a:pt x="355600" y="2908300"/>
                </a:cubicBezTo>
                <a:cubicBezTo>
                  <a:pt x="339162" y="2898907"/>
                  <a:pt x="319344" y="2895020"/>
                  <a:pt x="304800" y="2882900"/>
                </a:cubicBezTo>
                <a:cubicBezTo>
                  <a:pt x="268006" y="2852239"/>
                  <a:pt x="243051" y="2807867"/>
                  <a:pt x="203200" y="2781300"/>
                </a:cubicBezTo>
                <a:lnTo>
                  <a:pt x="127000" y="2730500"/>
                </a:lnTo>
                <a:cubicBezTo>
                  <a:pt x="110067" y="2705100"/>
                  <a:pt x="89852" y="2681604"/>
                  <a:pt x="76200" y="2654300"/>
                </a:cubicBezTo>
                <a:cubicBezTo>
                  <a:pt x="4865" y="2511631"/>
                  <a:pt x="138852" y="2703970"/>
                  <a:pt x="25400" y="2552700"/>
                </a:cubicBezTo>
                <a:cubicBezTo>
                  <a:pt x="19411" y="2534733"/>
                  <a:pt x="0" y="2479747"/>
                  <a:pt x="0" y="2463800"/>
                </a:cubicBezTo>
                <a:cubicBezTo>
                  <a:pt x="0" y="2438050"/>
                  <a:pt x="2242" y="2411131"/>
                  <a:pt x="12700" y="2387600"/>
                </a:cubicBezTo>
                <a:cubicBezTo>
                  <a:pt x="19994" y="2371187"/>
                  <a:pt x="35856" y="2359463"/>
                  <a:pt x="50800" y="2349500"/>
                </a:cubicBezTo>
                <a:cubicBezTo>
                  <a:pt x="61939" y="2342074"/>
                  <a:pt x="76200" y="2341033"/>
                  <a:pt x="88900" y="2336800"/>
                </a:cubicBezTo>
                <a:cubicBezTo>
                  <a:pt x="105833" y="2324100"/>
                  <a:pt x="121417" y="2309365"/>
                  <a:pt x="139700" y="2298700"/>
                </a:cubicBezTo>
                <a:cubicBezTo>
                  <a:pt x="255947" y="2230889"/>
                  <a:pt x="205011" y="2261327"/>
                  <a:pt x="292100" y="2235200"/>
                </a:cubicBezTo>
                <a:cubicBezTo>
                  <a:pt x="317745" y="2227507"/>
                  <a:pt x="342212" y="2215820"/>
                  <a:pt x="368300" y="2209800"/>
                </a:cubicBezTo>
                <a:cubicBezTo>
                  <a:pt x="397468" y="2203069"/>
                  <a:pt x="427567" y="2201333"/>
                  <a:pt x="457200" y="2197100"/>
                </a:cubicBezTo>
                <a:cubicBezTo>
                  <a:pt x="527054" y="2173815"/>
                  <a:pt x="464466" y="2198391"/>
                  <a:pt x="533400" y="2159000"/>
                </a:cubicBezTo>
                <a:cubicBezTo>
                  <a:pt x="577342" y="2133891"/>
                  <a:pt x="579556" y="2135148"/>
                  <a:pt x="622300" y="2120900"/>
                </a:cubicBezTo>
                <a:cubicBezTo>
                  <a:pt x="750378" y="2021284"/>
                  <a:pt x="689774" y="2043707"/>
                  <a:pt x="787400" y="2019300"/>
                </a:cubicBezTo>
                <a:cubicBezTo>
                  <a:pt x="804333" y="2006600"/>
                  <a:pt x="820251" y="1992418"/>
                  <a:pt x="838200" y="1981200"/>
                </a:cubicBezTo>
                <a:cubicBezTo>
                  <a:pt x="874071" y="1958781"/>
                  <a:pt x="890063" y="1955446"/>
                  <a:pt x="927100" y="1943100"/>
                </a:cubicBezTo>
                <a:cubicBezTo>
                  <a:pt x="939800" y="1926167"/>
                  <a:pt x="947976" y="1904603"/>
                  <a:pt x="965200" y="1892300"/>
                </a:cubicBezTo>
                <a:cubicBezTo>
                  <a:pt x="979403" y="1882155"/>
                  <a:pt x="999957" y="1886476"/>
                  <a:pt x="1016000" y="1879600"/>
                </a:cubicBezTo>
                <a:cubicBezTo>
                  <a:pt x="1030029" y="1873587"/>
                  <a:pt x="1041400" y="1862667"/>
                  <a:pt x="1054100" y="1854200"/>
                </a:cubicBezTo>
                <a:cubicBezTo>
                  <a:pt x="1062567" y="1841500"/>
                  <a:pt x="1068707" y="1826893"/>
                  <a:pt x="1079500" y="1816100"/>
                </a:cubicBezTo>
                <a:cubicBezTo>
                  <a:pt x="1115896" y="1779704"/>
                  <a:pt x="1114383" y="1798658"/>
                  <a:pt x="1155700" y="1778000"/>
                </a:cubicBezTo>
                <a:cubicBezTo>
                  <a:pt x="1169352" y="1771174"/>
                  <a:pt x="1182074" y="1762371"/>
                  <a:pt x="1193800" y="1752600"/>
                </a:cubicBezTo>
                <a:cubicBezTo>
                  <a:pt x="1207598" y="1741102"/>
                  <a:pt x="1216306" y="1723411"/>
                  <a:pt x="1231900" y="1714500"/>
                </a:cubicBezTo>
                <a:cubicBezTo>
                  <a:pt x="1247055" y="1705840"/>
                  <a:pt x="1265917" y="1706595"/>
                  <a:pt x="1282700" y="1701800"/>
                </a:cubicBezTo>
                <a:cubicBezTo>
                  <a:pt x="1295572" y="1698122"/>
                  <a:pt x="1308100" y="1693333"/>
                  <a:pt x="1320800" y="1689100"/>
                </a:cubicBezTo>
                <a:cubicBezTo>
                  <a:pt x="1329267" y="1676400"/>
                  <a:pt x="1334281" y="1660535"/>
                  <a:pt x="1346200" y="1651000"/>
                </a:cubicBezTo>
                <a:cubicBezTo>
                  <a:pt x="1356653" y="1642637"/>
                  <a:pt x="1372326" y="1644287"/>
                  <a:pt x="1384300" y="1638300"/>
                </a:cubicBezTo>
                <a:cubicBezTo>
                  <a:pt x="1397952" y="1631474"/>
                  <a:pt x="1409700" y="1621367"/>
                  <a:pt x="1422400" y="1612900"/>
                </a:cubicBezTo>
                <a:cubicBezTo>
                  <a:pt x="1430867" y="1600200"/>
                  <a:pt x="1437007" y="1585593"/>
                  <a:pt x="1447800" y="1574800"/>
                </a:cubicBezTo>
                <a:cubicBezTo>
                  <a:pt x="1477989" y="1544611"/>
                  <a:pt x="1524374" y="1536575"/>
                  <a:pt x="1562100" y="1524000"/>
                </a:cubicBezTo>
                <a:lnTo>
                  <a:pt x="1600200" y="1511300"/>
                </a:lnTo>
                <a:lnTo>
                  <a:pt x="1676400" y="1485900"/>
                </a:lnTo>
                <a:lnTo>
                  <a:pt x="1714500" y="1473200"/>
                </a:lnTo>
                <a:lnTo>
                  <a:pt x="1739900" y="1397000"/>
                </a:lnTo>
                <a:cubicBezTo>
                  <a:pt x="1744133" y="1384300"/>
                  <a:pt x="1749353" y="1371887"/>
                  <a:pt x="1752600" y="1358900"/>
                </a:cubicBezTo>
                <a:cubicBezTo>
                  <a:pt x="1772775" y="1278201"/>
                  <a:pt x="1760505" y="1324883"/>
                  <a:pt x="1790700" y="1219200"/>
                </a:cubicBezTo>
                <a:cubicBezTo>
                  <a:pt x="1801435" y="918624"/>
                  <a:pt x="1796996" y="924596"/>
                  <a:pt x="1816100" y="685800"/>
                </a:cubicBezTo>
                <a:cubicBezTo>
                  <a:pt x="1819829" y="639190"/>
                  <a:pt x="1823337" y="592538"/>
                  <a:pt x="1828800" y="546100"/>
                </a:cubicBezTo>
                <a:cubicBezTo>
                  <a:pt x="1830834" y="528810"/>
                  <a:pt x="1849023" y="405618"/>
                  <a:pt x="1866900" y="393700"/>
                </a:cubicBezTo>
                <a:lnTo>
                  <a:pt x="1905000" y="368300"/>
                </a:lnTo>
                <a:cubicBezTo>
                  <a:pt x="1909233" y="355600"/>
                  <a:pt x="1909337" y="340653"/>
                  <a:pt x="1917700" y="330200"/>
                </a:cubicBezTo>
                <a:cubicBezTo>
                  <a:pt x="1927235" y="318281"/>
                  <a:pt x="1941852" y="310999"/>
                  <a:pt x="1955800" y="304800"/>
                </a:cubicBezTo>
                <a:cubicBezTo>
                  <a:pt x="1980266" y="293926"/>
                  <a:pt x="2006600" y="287867"/>
                  <a:pt x="2032000" y="279400"/>
                </a:cubicBezTo>
                <a:cubicBezTo>
                  <a:pt x="2090578" y="259874"/>
                  <a:pt x="2056973" y="269325"/>
                  <a:pt x="2133600" y="254000"/>
                </a:cubicBezTo>
                <a:cubicBezTo>
                  <a:pt x="2193977" y="213748"/>
                  <a:pt x="2166873" y="243080"/>
                  <a:pt x="2197100" y="152400"/>
                </a:cubicBezTo>
                <a:lnTo>
                  <a:pt x="2209800" y="114300"/>
                </a:lnTo>
                <a:cubicBezTo>
                  <a:pt x="2214033" y="101600"/>
                  <a:pt x="2211361" y="83626"/>
                  <a:pt x="2222500" y="76200"/>
                </a:cubicBezTo>
                <a:cubicBezTo>
                  <a:pt x="2247900" y="59267"/>
                  <a:pt x="2269740" y="35053"/>
                  <a:pt x="2298700" y="25400"/>
                </a:cubicBezTo>
                <a:cubicBezTo>
                  <a:pt x="2340816" y="11361"/>
                  <a:pt x="2336800" y="26087"/>
                  <a:pt x="2349500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6886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981200" y="1295400"/>
            <a:ext cx="5410200" cy="4191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dirty="0" smtClean="0"/>
              <a:t>Back</a:t>
            </a:r>
            <a:endParaRPr lang="zh-CN" altLang="en-US" sz="8800" dirty="0"/>
          </a:p>
        </p:txBody>
      </p:sp>
      <p:pic>
        <p:nvPicPr>
          <p:cNvPr id="3" name="pic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7" name="selectMe"/>
          <p:cNvSpPr/>
          <p:nvPr/>
        </p:nvSpPr>
        <p:spPr>
          <a:xfrm>
            <a:off x="2476500" y="2057400"/>
            <a:ext cx="5715042" cy="3314700"/>
          </a:xfrm>
          <a:custGeom>
            <a:avLst/>
            <a:gdLst>
              <a:gd name="connsiteX0" fmla="*/ 2349500 w 5715042"/>
              <a:gd name="connsiteY0" fmla="*/ 0 h 3314700"/>
              <a:gd name="connsiteX1" fmla="*/ 2349500 w 5715042"/>
              <a:gd name="connsiteY1" fmla="*/ 0 h 3314700"/>
              <a:gd name="connsiteX2" fmla="*/ 3340100 w 5715042"/>
              <a:gd name="connsiteY2" fmla="*/ 12700 h 3314700"/>
              <a:gd name="connsiteX3" fmla="*/ 3365500 w 5715042"/>
              <a:gd name="connsiteY3" fmla="*/ 50800 h 3314700"/>
              <a:gd name="connsiteX4" fmla="*/ 3403600 w 5715042"/>
              <a:gd name="connsiteY4" fmla="*/ 76200 h 3314700"/>
              <a:gd name="connsiteX5" fmla="*/ 3441700 w 5715042"/>
              <a:gd name="connsiteY5" fmla="*/ 88900 h 3314700"/>
              <a:gd name="connsiteX6" fmla="*/ 3530600 w 5715042"/>
              <a:gd name="connsiteY6" fmla="*/ 114300 h 3314700"/>
              <a:gd name="connsiteX7" fmla="*/ 3517900 w 5715042"/>
              <a:gd name="connsiteY7" fmla="*/ 215900 h 3314700"/>
              <a:gd name="connsiteX8" fmla="*/ 3505200 w 5715042"/>
              <a:gd name="connsiteY8" fmla="*/ 254000 h 3314700"/>
              <a:gd name="connsiteX9" fmla="*/ 3543300 w 5715042"/>
              <a:gd name="connsiteY9" fmla="*/ 266700 h 3314700"/>
              <a:gd name="connsiteX10" fmla="*/ 3619500 w 5715042"/>
              <a:gd name="connsiteY10" fmla="*/ 241300 h 3314700"/>
              <a:gd name="connsiteX11" fmla="*/ 3657600 w 5715042"/>
              <a:gd name="connsiteY11" fmla="*/ 228600 h 3314700"/>
              <a:gd name="connsiteX12" fmla="*/ 3683000 w 5715042"/>
              <a:gd name="connsiteY12" fmla="*/ 749300 h 3314700"/>
              <a:gd name="connsiteX13" fmla="*/ 3771900 w 5715042"/>
              <a:gd name="connsiteY13" fmla="*/ 863600 h 3314700"/>
              <a:gd name="connsiteX14" fmla="*/ 3810000 w 5715042"/>
              <a:gd name="connsiteY14" fmla="*/ 889000 h 3314700"/>
              <a:gd name="connsiteX15" fmla="*/ 3848100 w 5715042"/>
              <a:gd name="connsiteY15" fmla="*/ 838200 h 3314700"/>
              <a:gd name="connsiteX16" fmla="*/ 3898900 w 5715042"/>
              <a:gd name="connsiteY16" fmla="*/ 571500 h 3314700"/>
              <a:gd name="connsiteX17" fmla="*/ 3924300 w 5715042"/>
              <a:gd name="connsiteY17" fmla="*/ 609600 h 3314700"/>
              <a:gd name="connsiteX18" fmla="*/ 3937000 w 5715042"/>
              <a:gd name="connsiteY18" fmla="*/ 660400 h 3314700"/>
              <a:gd name="connsiteX19" fmla="*/ 3962400 w 5715042"/>
              <a:gd name="connsiteY19" fmla="*/ 876300 h 3314700"/>
              <a:gd name="connsiteX20" fmla="*/ 3975100 w 5715042"/>
              <a:gd name="connsiteY20" fmla="*/ 965200 h 3314700"/>
              <a:gd name="connsiteX21" fmla="*/ 4000500 w 5715042"/>
              <a:gd name="connsiteY21" fmla="*/ 1092200 h 3314700"/>
              <a:gd name="connsiteX22" fmla="*/ 4025900 w 5715042"/>
              <a:gd name="connsiteY22" fmla="*/ 1155700 h 3314700"/>
              <a:gd name="connsiteX23" fmla="*/ 4038600 w 5715042"/>
              <a:gd name="connsiteY23" fmla="*/ 1409700 h 3314700"/>
              <a:gd name="connsiteX24" fmla="*/ 4127500 w 5715042"/>
              <a:gd name="connsiteY24" fmla="*/ 1498600 h 3314700"/>
              <a:gd name="connsiteX25" fmla="*/ 4203700 w 5715042"/>
              <a:gd name="connsiteY25" fmla="*/ 1549400 h 3314700"/>
              <a:gd name="connsiteX26" fmla="*/ 4292600 w 5715042"/>
              <a:gd name="connsiteY26" fmla="*/ 1600200 h 3314700"/>
              <a:gd name="connsiteX27" fmla="*/ 4330700 w 5715042"/>
              <a:gd name="connsiteY27" fmla="*/ 1638300 h 3314700"/>
              <a:gd name="connsiteX28" fmla="*/ 4368800 w 5715042"/>
              <a:gd name="connsiteY28" fmla="*/ 1663700 h 3314700"/>
              <a:gd name="connsiteX29" fmla="*/ 4406900 w 5715042"/>
              <a:gd name="connsiteY29" fmla="*/ 1701800 h 3314700"/>
              <a:gd name="connsiteX30" fmla="*/ 4521200 w 5715042"/>
              <a:gd name="connsiteY30" fmla="*/ 1765300 h 3314700"/>
              <a:gd name="connsiteX31" fmla="*/ 4635500 w 5715042"/>
              <a:gd name="connsiteY31" fmla="*/ 1854200 h 3314700"/>
              <a:gd name="connsiteX32" fmla="*/ 4673600 w 5715042"/>
              <a:gd name="connsiteY32" fmla="*/ 1879600 h 3314700"/>
              <a:gd name="connsiteX33" fmla="*/ 4800600 w 5715042"/>
              <a:gd name="connsiteY33" fmla="*/ 1917700 h 3314700"/>
              <a:gd name="connsiteX34" fmla="*/ 4876800 w 5715042"/>
              <a:gd name="connsiteY34" fmla="*/ 1955800 h 3314700"/>
              <a:gd name="connsiteX35" fmla="*/ 5003800 w 5715042"/>
              <a:gd name="connsiteY35" fmla="*/ 2019300 h 3314700"/>
              <a:gd name="connsiteX36" fmla="*/ 5092700 w 5715042"/>
              <a:gd name="connsiteY36" fmla="*/ 2057400 h 3314700"/>
              <a:gd name="connsiteX37" fmla="*/ 5130800 w 5715042"/>
              <a:gd name="connsiteY37" fmla="*/ 2082800 h 3314700"/>
              <a:gd name="connsiteX38" fmla="*/ 5219700 w 5715042"/>
              <a:gd name="connsiteY38" fmla="*/ 2108200 h 3314700"/>
              <a:gd name="connsiteX39" fmla="*/ 5334000 w 5715042"/>
              <a:gd name="connsiteY39" fmla="*/ 2159000 h 3314700"/>
              <a:gd name="connsiteX40" fmla="*/ 5372100 w 5715042"/>
              <a:gd name="connsiteY40" fmla="*/ 2171700 h 3314700"/>
              <a:gd name="connsiteX41" fmla="*/ 5410200 w 5715042"/>
              <a:gd name="connsiteY41" fmla="*/ 2209800 h 3314700"/>
              <a:gd name="connsiteX42" fmla="*/ 5448300 w 5715042"/>
              <a:gd name="connsiteY42" fmla="*/ 2222500 h 3314700"/>
              <a:gd name="connsiteX43" fmla="*/ 5486400 w 5715042"/>
              <a:gd name="connsiteY43" fmla="*/ 2247900 h 3314700"/>
              <a:gd name="connsiteX44" fmla="*/ 5524500 w 5715042"/>
              <a:gd name="connsiteY44" fmla="*/ 2260600 h 3314700"/>
              <a:gd name="connsiteX45" fmla="*/ 5562600 w 5715042"/>
              <a:gd name="connsiteY45" fmla="*/ 2286000 h 3314700"/>
              <a:gd name="connsiteX46" fmla="*/ 5600700 w 5715042"/>
              <a:gd name="connsiteY46" fmla="*/ 2298700 h 3314700"/>
              <a:gd name="connsiteX47" fmla="*/ 5676900 w 5715042"/>
              <a:gd name="connsiteY47" fmla="*/ 2349500 h 3314700"/>
              <a:gd name="connsiteX48" fmla="*/ 5715000 w 5715042"/>
              <a:gd name="connsiteY48" fmla="*/ 2501900 h 3314700"/>
              <a:gd name="connsiteX49" fmla="*/ 5676900 w 5715042"/>
              <a:gd name="connsiteY49" fmla="*/ 2768600 h 3314700"/>
              <a:gd name="connsiteX50" fmla="*/ 5638800 w 5715042"/>
              <a:gd name="connsiteY50" fmla="*/ 2806700 h 3314700"/>
              <a:gd name="connsiteX51" fmla="*/ 5575300 w 5715042"/>
              <a:gd name="connsiteY51" fmla="*/ 2921000 h 3314700"/>
              <a:gd name="connsiteX52" fmla="*/ 5511800 w 5715042"/>
              <a:gd name="connsiteY52" fmla="*/ 2971800 h 3314700"/>
              <a:gd name="connsiteX53" fmla="*/ 5435600 w 5715042"/>
              <a:gd name="connsiteY53" fmla="*/ 3022600 h 3314700"/>
              <a:gd name="connsiteX54" fmla="*/ 5397500 w 5715042"/>
              <a:gd name="connsiteY54" fmla="*/ 3035300 h 3314700"/>
              <a:gd name="connsiteX55" fmla="*/ 5359400 w 5715042"/>
              <a:gd name="connsiteY55" fmla="*/ 3060700 h 3314700"/>
              <a:gd name="connsiteX56" fmla="*/ 5308600 w 5715042"/>
              <a:gd name="connsiteY56" fmla="*/ 3073400 h 3314700"/>
              <a:gd name="connsiteX57" fmla="*/ 5270500 w 5715042"/>
              <a:gd name="connsiteY57" fmla="*/ 3086100 h 3314700"/>
              <a:gd name="connsiteX58" fmla="*/ 5219700 w 5715042"/>
              <a:gd name="connsiteY58" fmla="*/ 3098800 h 3314700"/>
              <a:gd name="connsiteX59" fmla="*/ 5118100 w 5715042"/>
              <a:gd name="connsiteY59" fmla="*/ 3136900 h 3314700"/>
              <a:gd name="connsiteX60" fmla="*/ 5067300 w 5715042"/>
              <a:gd name="connsiteY60" fmla="*/ 3149600 h 3314700"/>
              <a:gd name="connsiteX61" fmla="*/ 4749800 w 5715042"/>
              <a:gd name="connsiteY61" fmla="*/ 3225800 h 3314700"/>
              <a:gd name="connsiteX62" fmla="*/ 4356100 w 5715042"/>
              <a:gd name="connsiteY62" fmla="*/ 3238500 h 3314700"/>
              <a:gd name="connsiteX63" fmla="*/ 4203700 w 5715042"/>
              <a:gd name="connsiteY63" fmla="*/ 3251200 h 3314700"/>
              <a:gd name="connsiteX64" fmla="*/ 4076700 w 5715042"/>
              <a:gd name="connsiteY64" fmla="*/ 3276600 h 3314700"/>
              <a:gd name="connsiteX65" fmla="*/ 3810000 w 5715042"/>
              <a:gd name="connsiteY65" fmla="*/ 3289300 h 3314700"/>
              <a:gd name="connsiteX66" fmla="*/ 2768600 w 5715042"/>
              <a:gd name="connsiteY66" fmla="*/ 3314700 h 3314700"/>
              <a:gd name="connsiteX67" fmla="*/ 1498600 w 5715042"/>
              <a:gd name="connsiteY67" fmla="*/ 3289300 h 3314700"/>
              <a:gd name="connsiteX68" fmla="*/ 1397000 w 5715042"/>
              <a:gd name="connsiteY68" fmla="*/ 3276600 h 3314700"/>
              <a:gd name="connsiteX69" fmla="*/ 1219200 w 5715042"/>
              <a:gd name="connsiteY69" fmla="*/ 3238500 h 3314700"/>
              <a:gd name="connsiteX70" fmla="*/ 1155700 w 5715042"/>
              <a:gd name="connsiteY70" fmla="*/ 3225800 h 3314700"/>
              <a:gd name="connsiteX71" fmla="*/ 1003300 w 5715042"/>
              <a:gd name="connsiteY71" fmla="*/ 3200400 h 3314700"/>
              <a:gd name="connsiteX72" fmla="*/ 952500 w 5715042"/>
              <a:gd name="connsiteY72" fmla="*/ 3175000 h 3314700"/>
              <a:gd name="connsiteX73" fmla="*/ 838200 w 5715042"/>
              <a:gd name="connsiteY73" fmla="*/ 3149600 h 3314700"/>
              <a:gd name="connsiteX74" fmla="*/ 749300 w 5715042"/>
              <a:gd name="connsiteY74" fmla="*/ 3124200 h 3314700"/>
              <a:gd name="connsiteX75" fmla="*/ 698500 w 5715042"/>
              <a:gd name="connsiteY75" fmla="*/ 3086100 h 3314700"/>
              <a:gd name="connsiteX76" fmla="*/ 660400 w 5715042"/>
              <a:gd name="connsiteY76" fmla="*/ 3073400 h 3314700"/>
              <a:gd name="connsiteX77" fmla="*/ 596900 w 5715042"/>
              <a:gd name="connsiteY77" fmla="*/ 3048000 h 3314700"/>
              <a:gd name="connsiteX78" fmla="*/ 520700 w 5715042"/>
              <a:gd name="connsiteY78" fmla="*/ 2997200 h 3314700"/>
              <a:gd name="connsiteX79" fmla="*/ 482600 w 5715042"/>
              <a:gd name="connsiteY79" fmla="*/ 2984500 h 3314700"/>
              <a:gd name="connsiteX80" fmla="*/ 444500 w 5715042"/>
              <a:gd name="connsiteY80" fmla="*/ 2959100 h 3314700"/>
              <a:gd name="connsiteX81" fmla="*/ 393700 w 5715042"/>
              <a:gd name="connsiteY81" fmla="*/ 2933700 h 3314700"/>
              <a:gd name="connsiteX82" fmla="*/ 355600 w 5715042"/>
              <a:gd name="connsiteY82" fmla="*/ 2908300 h 3314700"/>
              <a:gd name="connsiteX83" fmla="*/ 304800 w 5715042"/>
              <a:gd name="connsiteY83" fmla="*/ 2882900 h 3314700"/>
              <a:gd name="connsiteX84" fmla="*/ 203200 w 5715042"/>
              <a:gd name="connsiteY84" fmla="*/ 2781300 h 3314700"/>
              <a:gd name="connsiteX85" fmla="*/ 127000 w 5715042"/>
              <a:gd name="connsiteY85" fmla="*/ 2730500 h 3314700"/>
              <a:gd name="connsiteX86" fmla="*/ 76200 w 5715042"/>
              <a:gd name="connsiteY86" fmla="*/ 2654300 h 3314700"/>
              <a:gd name="connsiteX87" fmla="*/ 25400 w 5715042"/>
              <a:gd name="connsiteY87" fmla="*/ 2552700 h 3314700"/>
              <a:gd name="connsiteX88" fmla="*/ 0 w 5715042"/>
              <a:gd name="connsiteY88" fmla="*/ 2463800 h 3314700"/>
              <a:gd name="connsiteX89" fmla="*/ 12700 w 5715042"/>
              <a:gd name="connsiteY89" fmla="*/ 2387600 h 3314700"/>
              <a:gd name="connsiteX90" fmla="*/ 50800 w 5715042"/>
              <a:gd name="connsiteY90" fmla="*/ 2349500 h 3314700"/>
              <a:gd name="connsiteX91" fmla="*/ 88900 w 5715042"/>
              <a:gd name="connsiteY91" fmla="*/ 2336800 h 3314700"/>
              <a:gd name="connsiteX92" fmla="*/ 139700 w 5715042"/>
              <a:gd name="connsiteY92" fmla="*/ 2298700 h 3314700"/>
              <a:gd name="connsiteX93" fmla="*/ 292100 w 5715042"/>
              <a:gd name="connsiteY93" fmla="*/ 2235200 h 3314700"/>
              <a:gd name="connsiteX94" fmla="*/ 368300 w 5715042"/>
              <a:gd name="connsiteY94" fmla="*/ 2209800 h 3314700"/>
              <a:gd name="connsiteX95" fmla="*/ 457200 w 5715042"/>
              <a:gd name="connsiteY95" fmla="*/ 2197100 h 3314700"/>
              <a:gd name="connsiteX96" fmla="*/ 533400 w 5715042"/>
              <a:gd name="connsiteY96" fmla="*/ 2159000 h 3314700"/>
              <a:gd name="connsiteX97" fmla="*/ 622300 w 5715042"/>
              <a:gd name="connsiteY97" fmla="*/ 2120900 h 3314700"/>
              <a:gd name="connsiteX98" fmla="*/ 787400 w 5715042"/>
              <a:gd name="connsiteY98" fmla="*/ 2019300 h 3314700"/>
              <a:gd name="connsiteX99" fmla="*/ 838200 w 5715042"/>
              <a:gd name="connsiteY99" fmla="*/ 1981200 h 3314700"/>
              <a:gd name="connsiteX100" fmla="*/ 927100 w 5715042"/>
              <a:gd name="connsiteY100" fmla="*/ 1943100 h 3314700"/>
              <a:gd name="connsiteX101" fmla="*/ 965200 w 5715042"/>
              <a:gd name="connsiteY101" fmla="*/ 1892300 h 3314700"/>
              <a:gd name="connsiteX102" fmla="*/ 1016000 w 5715042"/>
              <a:gd name="connsiteY102" fmla="*/ 1879600 h 3314700"/>
              <a:gd name="connsiteX103" fmla="*/ 1054100 w 5715042"/>
              <a:gd name="connsiteY103" fmla="*/ 1854200 h 3314700"/>
              <a:gd name="connsiteX104" fmla="*/ 1079500 w 5715042"/>
              <a:gd name="connsiteY104" fmla="*/ 1816100 h 3314700"/>
              <a:gd name="connsiteX105" fmla="*/ 1155700 w 5715042"/>
              <a:gd name="connsiteY105" fmla="*/ 1778000 h 3314700"/>
              <a:gd name="connsiteX106" fmla="*/ 1193800 w 5715042"/>
              <a:gd name="connsiteY106" fmla="*/ 1752600 h 3314700"/>
              <a:gd name="connsiteX107" fmla="*/ 1231900 w 5715042"/>
              <a:gd name="connsiteY107" fmla="*/ 1714500 h 3314700"/>
              <a:gd name="connsiteX108" fmla="*/ 1282700 w 5715042"/>
              <a:gd name="connsiteY108" fmla="*/ 1701800 h 3314700"/>
              <a:gd name="connsiteX109" fmla="*/ 1320800 w 5715042"/>
              <a:gd name="connsiteY109" fmla="*/ 1689100 h 3314700"/>
              <a:gd name="connsiteX110" fmla="*/ 1346200 w 5715042"/>
              <a:gd name="connsiteY110" fmla="*/ 1651000 h 3314700"/>
              <a:gd name="connsiteX111" fmla="*/ 1384300 w 5715042"/>
              <a:gd name="connsiteY111" fmla="*/ 1638300 h 3314700"/>
              <a:gd name="connsiteX112" fmla="*/ 1422400 w 5715042"/>
              <a:gd name="connsiteY112" fmla="*/ 1612900 h 3314700"/>
              <a:gd name="connsiteX113" fmla="*/ 1447800 w 5715042"/>
              <a:gd name="connsiteY113" fmla="*/ 1574800 h 3314700"/>
              <a:gd name="connsiteX114" fmla="*/ 1562100 w 5715042"/>
              <a:gd name="connsiteY114" fmla="*/ 1524000 h 3314700"/>
              <a:gd name="connsiteX115" fmla="*/ 1600200 w 5715042"/>
              <a:gd name="connsiteY115" fmla="*/ 1511300 h 3314700"/>
              <a:gd name="connsiteX116" fmla="*/ 1676400 w 5715042"/>
              <a:gd name="connsiteY116" fmla="*/ 1485900 h 3314700"/>
              <a:gd name="connsiteX117" fmla="*/ 1714500 w 5715042"/>
              <a:gd name="connsiteY117" fmla="*/ 1473200 h 3314700"/>
              <a:gd name="connsiteX118" fmla="*/ 1739900 w 5715042"/>
              <a:gd name="connsiteY118" fmla="*/ 1397000 h 3314700"/>
              <a:gd name="connsiteX119" fmla="*/ 1752600 w 5715042"/>
              <a:gd name="connsiteY119" fmla="*/ 1358900 h 3314700"/>
              <a:gd name="connsiteX120" fmla="*/ 1790700 w 5715042"/>
              <a:gd name="connsiteY120" fmla="*/ 1219200 h 3314700"/>
              <a:gd name="connsiteX121" fmla="*/ 1816100 w 5715042"/>
              <a:gd name="connsiteY121" fmla="*/ 685800 h 3314700"/>
              <a:gd name="connsiteX122" fmla="*/ 1828800 w 5715042"/>
              <a:gd name="connsiteY122" fmla="*/ 546100 h 3314700"/>
              <a:gd name="connsiteX123" fmla="*/ 1866900 w 5715042"/>
              <a:gd name="connsiteY123" fmla="*/ 393700 h 3314700"/>
              <a:gd name="connsiteX124" fmla="*/ 1905000 w 5715042"/>
              <a:gd name="connsiteY124" fmla="*/ 368300 h 3314700"/>
              <a:gd name="connsiteX125" fmla="*/ 1917700 w 5715042"/>
              <a:gd name="connsiteY125" fmla="*/ 330200 h 3314700"/>
              <a:gd name="connsiteX126" fmla="*/ 1955800 w 5715042"/>
              <a:gd name="connsiteY126" fmla="*/ 304800 h 3314700"/>
              <a:gd name="connsiteX127" fmla="*/ 2032000 w 5715042"/>
              <a:gd name="connsiteY127" fmla="*/ 279400 h 3314700"/>
              <a:gd name="connsiteX128" fmla="*/ 2133600 w 5715042"/>
              <a:gd name="connsiteY128" fmla="*/ 254000 h 3314700"/>
              <a:gd name="connsiteX129" fmla="*/ 2197100 w 5715042"/>
              <a:gd name="connsiteY129" fmla="*/ 152400 h 3314700"/>
              <a:gd name="connsiteX130" fmla="*/ 2209800 w 5715042"/>
              <a:gd name="connsiteY130" fmla="*/ 114300 h 3314700"/>
              <a:gd name="connsiteX131" fmla="*/ 2222500 w 5715042"/>
              <a:gd name="connsiteY131" fmla="*/ 76200 h 3314700"/>
              <a:gd name="connsiteX132" fmla="*/ 2298700 w 5715042"/>
              <a:gd name="connsiteY132" fmla="*/ 25400 h 3314700"/>
              <a:gd name="connsiteX133" fmla="*/ 2349500 w 5715042"/>
              <a:gd name="connsiteY133" fmla="*/ 0 h 3314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5715042" h="3314700">
                <a:moveTo>
                  <a:pt x="2349500" y="0"/>
                </a:moveTo>
                <a:lnTo>
                  <a:pt x="2349500" y="0"/>
                </a:lnTo>
                <a:lnTo>
                  <a:pt x="3340100" y="12700"/>
                </a:lnTo>
                <a:cubicBezTo>
                  <a:pt x="3355344" y="13462"/>
                  <a:pt x="3354707" y="40007"/>
                  <a:pt x="3365500" y="50800"/>
                </a:cubicBezTo>
                <a:cubicBezTo>
                  <a:pt x="3376293" y="61593"/>
                  <a:pt x="3389948" y="69374"/>
                  <a:pt x="3403600" y="76200"/>
                </a:cubicBezTo>
                <a:cubicBezTo>
                  <a:pt x="3415574" y="82187"/>
                  <a:pt x="3428878" y="85053"/>
                  <a:pt x="3441700" y="88900"/>
                </a:cubicBezTo>
                <a:cubicBezTo>
                  <a:pt x="3471219" y="97756"/>
                  <a:pt x="3500967" y="105833"/>
                  <a:pt x="3530600" y="114300"/>
                </a:cubicBezTo>
                <a:cubicBezTo>
                  <a:pt x="3526367" y="148167"/>
                  <a:pt x="3524005" y="182320"/>
                  <a:pt x="3517900" y="215900"/>
                </a:cubicBezTo>
                <a:cubicBezTo>
                  <a:pt x="3515505" y="229071"/>
                  <a:pt x="3499213" y="242026"/>
                  <a:pt x="3505200" y="254000"/>
                </a:cubicBezTo>
                <a:cubicBezTo>
                  <a:pt x="3511187" y="265974"/>
                  <a:pt x="3530600" y="262467"/>
                  <a:pt x="3543300" y="266700"/>
                </a:cubicBezTo>
                <a:lnTo>
                  <a:pt x="3619500" y="241300"/>
                </a:lnTo>
                <a:lnTo>
                  <a:pt x="3657600" y="228600"/>
                </a:lnTo>
                <a:cubicBezTo>
                  <a:pt x="3726655" y="435764"/>
                  <a:pt x="3604237" y="56185"/>
                  <a:pt x="3683000" y="749300"/>
                </a:cubicBezTo>
                <a:cubicBezTo>
                  <a:pt x="3685962" y="775369"/>
                  <a:pt x="3746221" y="842201"/>
                  <a:pt x="3771900" y="863600"/>
                </a:cubicBezTo>
                <a:cubicBezTo>
                  <a:pt x="3783626" y="873371"/>
                  <a:pt x="3797300" y="880533"/>
                  <a:pt x="3810000" y="889000"/>
                </a:cubicBezTo>
                <a:cubicBezTo>
                  <a:pt x="3822700" y="872067"/>
                  <a:pt x="3844881" y="859121"/>
                  <a:pt x="3848100" y="838200"/>
                </a:cubicBezTo>
                <a:cubicBezTo>
                  <a:pt x="3891594" y="555489"/>
                  <a:pt x="3768020" y="527873"/>
                  <a:pt x="3898900" y="571500"/>
                </a:cubicBezTo>
                <a:cubicBezTo>
                  <a:pt x="3907367" y="584200"/>
                  <a:pt x="3918287" y="595571"/>
                  <a:pt x="3924300" y="609600"/>
                </a:cubicBezTo>
                <a:cubicBezTo>
                  <a:pt x="3931176" y="625643"/>
                  <a:pt x="3933577" y="643284"/>
                  <a:pt x="3937000" y="660400"/>
                </a:cubicBezTo>
                <a:cubicBezTo>
                  <a:pt x="3956429" y="757546"/>
                  <a:pt x="3949108" y="756672"/>
                  <a:pt x="3962400" y="876300"/>
                </a:cubicBezTo>
                <a:cubicBezTo>
                  <a:pt x="3965706" y="906051"/>
                  <a:pt x="3970548" y="935614"/>
                  <a:pt x="3975100" y="965200"/>
                </a:cubicBezTo>
                <a:cubicBezTo>
                  <a:pt x="3980460" y="1000037"/>
                  <a:pt x="3988475" y="1056126"/>
                  <a:pt x="4000500" y="1092200"/>
                </a:cubicBezTo>
                <a:cubicBezTo>
                  <a:pt x="4007709" y="1113827"/>
                  <a:pt x="4017433" y="1134533"/>
                  <a:pt x="4025900" y="1155700"/>
                </a:cubicBezTo>
                <a:cubicBezTo>
                  <a:pt x="4030133" y="1240367"/>
                  <a:pt x="4022591" y="1326453"/>
                  <a:pt x="4038600" y="1409700"/>
                </a:cubicBezTo>
                <a:cubicBezTo>
                  <a:pt x="4057757" y="1509316"/>
                  <a:pt x="4077572" y="1470862"/>
                  <a:pt x="4127500" y="1498600"/>
                </a:cubicBezTo>
                <a:cubicBezTo>
                  <a:pt x="4154185" y="1513425"/>
                  <a:pt x="4176396" y="1535748"/>
                  <a:pt x="4203700" y="1549400"/>
                </a:cubicBezTo>
                <a:cubicBezTo>
                  <a:pt x="4234754" y="1564927"/>
                  <a:pt x="4265674" y="1577761"/>
                  <a:pt x="4292600" y="1600200"/>
                </a:cubicBezTo>
                <a:cubicBezTo>
                  <a:pt x="4306398" y="1611698"/>
                  <a:pt x="4316902" y="1626802"/>
                  <a:pt x="4330700" y="1638300"/>
                </a:cubicBezTo>
                <a:cubicBezTo>
                  <a:pt x="4342426" y="1648071"/>
                  <a:pt x="4357074" y="1653929"/>
                  <a:pt x="4368800" y="1663700"/>
                </a:cubicBezTo>
                <a:cubicBezTo>
                  <a:pt x="4382598" y="1675198"/>
                  <a:pt x="4391956" y="1691837"/>
                  <a:pt x="4406900" y="1701800"/>
                </a:cubicBezTo>
                <a:cubicBezTo>
                  <a:pt x="4502720" y="1765680"/>
                  <a:pt x="4368279" y="1612379"/>
                  <a:pt x="4521200" y="1765300"/>
                </a:cubicBezTo>
                <a:cubicBezTo>
                  <a:pt x="4580886" y="1824986"/>
                  <a:pt x="4544356" y="1793437"/>
                  <a:pt x="4635500" y="1854200"/>
                </a:cubicBezTo>
                <a:cubicBezTo>
                  <a:pt x="4648200" y="1862667"/>
                  <a:pt x="4658792" y="1875898"/>
                  <a:pt x="4673600" y="1879600"/>
                </a:cubicBezTo>
                <a:cubicBezTo>
                  <a:pt x="4701997" y="1886699"/>
                  <a:pt x="4782048" y="1905332"/>
                  <a:pt x="4800600" y="1917700"/>
                </a:cubicBezTo>
                <a:cubicBezTo>
                  <a:pt x="4969740" y="2030460"/>
                  <a:pt x="4719059" y="1868166"/>
                  <a:pt x="4876800" y="1955800"/>
                </a:cubicBezTo>
                <a:cubicBezTo>
                  <a:pt x="5000513" y="2024530"/>
                  <a:pt x="4904522" y="1994480"/>
                  <a:pt x="5003800" y="2019300"/>
                </a:cubicBezTo>
                <a:cubicBezTo>
                  <a:pt x="5099452" y="2083068"/>
                  <a:pt x="4977886" y="2008194"/>
                  <a:pt x="5092700" y="2057400"/>
                </a:cubicBezTo>
                <a:cubicBezTo>
                  <a:pt x="5106729" y="2063413"/>
                  <a:pt x="5117148" y="2075974"/>
                  <a:pt x="5130800" y="2082800"/>
                </a:cubicBezTo>
                <a:cubicBezTo>
                  <a:pt x="5149020" y="2091910"/>
                  <a:pt x="5203424" y="2104131"/>
                  <a:pt x="5219700" y="2108200"/>
                </a:cubicBezTo>
                <a:cubicBezTo>
                  <a:pt x="5280077" y="2148452"/>
                  <a:pt x="5243320" y="2128773"/>
                  <a:pt x="5334000" y="2159000"/>
                </a:cubicBezTo>
                <a:lnTo>
                  <a:pt x="5372100" y="2171700"/>
                </a:lnTo>
                <a:cubicBezTo>
                  <a:pt x="5384800" y="2184400"/>
                  <a:pt x="5395256" y="2199837"/>
                  <a:pt x="5410200" y="2209800"/>
                </a:cubicBezTo>
                <a:cubicBezTo>
                  <a:pt x="5421339" y="2217226"/>
                  <a:pt x="5436326" y="2216513"/>
                  <a:pt x="5448300" y="2222500"/>
                </a:cubicBezTo>
                <a:cubicBezTo>
                  <a:pt x="5461952" y="2229326"/>
                  <a:pt x="5472748" y="2241074"/>
                  <a:pt x="5486400" y="2247900"/>
                </a:cubicBezTo>
                <a:cubicBezTo>
                  <a:pt x="5498374" y="2253887"/>
                  <a:pt x="5512526" y="2254613"/>
                  <a:pt x="5524500" y="2260600"/>
                </a:cubicBezTo>
                <a:cubicBezTo>
                  <a:pt x="5538152" y="2267426"/>
                  <a:pt x="5548948" y="2279174"/>
                  <a:pt x="5562600" y="2286000"/>
                </a:cubicBezTo>
                <a:cubicBezTo>
                  <a:pt x="5574574" y="2291987"/>
                  <a:pt x="5588998" y="2292199"/>
                  <a:pt x="5600700" y="2298700"/>
                </a:cubicBezTo>
                <a:cubicBezTo>
                  <a:pt x="5627385" y="2313525"/>
                  <a:pt x="5676900" y="2349500"/>
                  <a:pt x="5676900" y="2349500"/>
                </a:cubicBezTo>
                <a:cubicBezTo>
                  <a:pt x="5717836" y="2410904"/>
                  <a:pt x="5715000" y="2394008"/>
                  <a:pt x="5715000" y="2501900"/>
                </a:cubicBezTo>
                <a:cubicBezTo>
                  <a:pt x="5715000" y="2502446"/>
                  <a:pt x="5705961" y="2739539"/>
                  <a:pt x="5676900" y="2768600"/>
                </a:cubicBezTo>
                <a:lnTo>
                  <a:pt x="5638800" y="2806700"/>
                </a:lnTo>
                <a:cubicBezTo>
                  <a:pt x="5621703" y="2857990"/>
                  <a:pt x="5621538" y="2869624"/>
                  <a:pt x="5575300" y="2921000"/>
                </a:cubicBezTo>
                <a:cubicBezTo>
                  <a:pt x="5557167" y="2941148"/>
                  <a:pt x="5533722" y="2955857"/>
                  <a:pt x="5511800" y="2971800"/>
                </a:cubicBezTo>
                <a:cubicBezTo>
                  <a:pt x="5487112" y="2989755"/>
                  <a:pt x="5464560" y="3012947"/>
                  <a:pt x="5435600" y="3022600"/>
                </a:cubicBezTo>
                <a:cubicBezTo>
                  <a:pt x="5422900" y="3026833"/>
                  <a:pt x="5409474" y="3029313"/>
                  <a:pt x="5397500" y="3035300"/>
                </a:cubicBezTo>
                <a:cubicBezTo>
                  <a:pt x="5383848" y="3042126"/>
                  <a:pt x="5373429" y="3054687"/>
                  <a:pt x="5359400" y="3060700"/>
                </a:cubicBezTo>
                <a:cubicBezTo>
                  <a:pt x="5343357" y="3067576"/>
                  <a:pt x="5325383" y="3068605"/>
                  <a:pt x="5308600" y="3073400"/>
                </a:cubicBezTo>
                <a:cubicBezTo>
                  <a:pt x="5295728" y="3077078"/>
                  <a:pt x="5283372" y="3082422"/>
                  <a:pt x="5270500" y="3086100"/>
                </a:cubicBezTo>
                <a:cubicBezTo>
                  <a:pt x="5253717" y="3090895"/>
                  <a:pt x="5236259" y="3093280"/>
                  <a:pt x="5219700" y="3098800"/>
                </a:cubicBezTo>
                <a:cubicBezTo>
                  <a:pt x="5185386" y="3110238"/>
                  <a:pt x="5152414" y="3125462"/>
                  <a:pt x="5118100" y="3136900"/>
                </a:cubicBezTo>
                <a:cubicBezTo>
                  <a:pt x="5101541" y="3142420"/>
                  <a:pt x="5083859" y="3144080"/>
                  <a:pt x="5067300" y="3149600"/>
                </a:cubicBezTo>
                <a:cubicBezTo>
                  <a:pt x="4933372" y="3194243"/>
                  <a:pt x="4928385" y="3220039"/>
                  <a:pt x="4749800" y="3225800"/>
                </a:cubicBezTo>
                <a:lnTo>
                  <a:pt x="4356100" y="3238500"/>
                </a:lnTo>
                <a:cubicBezTo>
                  <a:pt x="4305300" y="3242733"/>
                  <a:pt x="4254209" y="3244312"/>
                  <a:pt x="4203700" y="3251200"/>
                </a:cubicBezTo>
                <a:cubicBezTo>
                  <a:pt x="4160924" y="3257033"/>
                  <a:pt x="4119671" y="3272442"/>
                  <a:pt x="4076700" y="3276600"/>
                </a:cubicBezTo>
                <a:cubicBezTo>
                  <a:pt x="3988113" y="3285173"/>
                  <a:pt x="3898942" y="3286066"/>
                  <a:pt x="3810000" y="3289300"/>
                </a:cubicBezTo>
                <a:cubicBezTo>
                  <a:pt x="3459271" y="3302054"/>
                  <a:pt x="3120989" y="3307359"/>
                  <a:pt x="2768600" y="3314700"/>
                </a:cubicBezTo>
                <a:cubicBezTo>
                  <a:pt x="2486976" y="3311347"/>
                  <a:pt x="1893944" y="3322245"/>
                  <a:pt x="1498600" y="3289300"/>
                </a:cubicBezTo>
                <a:cubicBezTo>
                  <a:pt x="1464588" y="3286466"/>
                  <a:pt x="1430580" y="3282705"/>
                  <a:pt x="1397000" y="3276600"/>
                </a:cubicBezTo>
                <a:cubicBezTo>
                  <a:pt x="1337366" y="3265757"/>
                  <a:pt x="1278512" y="3250987"/>
                  <a:pt x="1219200" y="3238500"/>
                </a:cubicBezTo>
                <a:cubicBezTo>
                  <a:pt x="1198077" y="3234053"/>
                  <a:pt x="1176992" y="3229349"/>
                  <a:pt x="1155700" y="3225800"/>
                </a:cubicBezTo>
                <a:lnTo>
                  <a:pt x="1003300" y="3200400"/>
                </a:lnTo>
                <a:cubicBezTo>
                  <a:pt x="986367" y="3191933"/>
                  <a:pt x="970227" y="3181647"/>
                  <a:pt x="952500" y="3175000"/>
                </a:cubicBezTo>
                <a:cubicBezTo>
                  <a:pt x="929974" y="3166553"/>
                  <a:pt x="857951" y="3153989"/>
                  <a:pt x="838200" y="3149600"/>
                </a:cubicBezTo>
                <a:cubicBezTo>
                  <a:pt x="790360" y="3138969"/>
                  <a:pt x="791728" y="3138343"/>
                  <a:pt x="749300" y="3124200"/>
                </a:cubicBezTo>
                <a:cubicBezTo>
                  <a:pt x="732367" y="3111500"/>
                  <a:pt x="716878" y="3096602"/>
                  <a:pt x="698500" y="3086100"/>
                </a:cubicBezTo>
                <a:cubicBezTo>
                  <a:pt x="686877" y="3079458"/>
                  <a:pt x="672935" y="3078100"/>
                  <a:pt x="660400" y="3073400"/>
                </a:cubicBezTo>
                <a:cubicBezTo>
                  <a:pt x="639054" y="3065395"/>
                  <a:pt x="616914" y="3058916"/>
                  <a:pt x="596900" y="3048000"/>
                </a:cubicBezTo>
                <a:cubicBezTo>
                  <a:pt x="570100" y="3033382"/>
                  <a:pt x="549660" y="3006853"/>
                  <a:pt x="520700" y="2997200"/>
                </a:cubicBezTo>
                <a:cubicBezTo>
                  <a:pt x="508000" y="2992967"/>
                  <a:pt x="494574" y="2990487"/>
                  <a:pt x="482600" y="2984500"/>
                </a:cubicBezTo>
                <a:cubicBezTo>
                  <a:pt x="468948" y="2977674"/>
                  <a:pt x="457752" y="2966673"/>
                  <a:pt x="444500" y="2959100"/>
                </a:cubicBezTo>
                <a:cubicBezTo>
                  <a:pt x="428062" y="2949707"/>
                  <a:pt x="410138" y="2943093"/>
                  <a:pt x="393700" y="2933700"/>
                </a:cubicBezTo>
                <a:cubicBezTo>
                  <a:pt x="380448" y="2926127"/>
                  <a:pt x="368852" y="2915873"/>
                  <a:pt x="355600" y="2908300"/>
                </a:cubicBezTo>
                <a:cubicBezTo>
                  <a:pt x="339162" y="2898907"/>
                  <a:pt x="319344" y="2895020"/>
                  <a:pt x="304800" y="2882900"/>
                </a:cubicBezTo>
                <a:cubicBezTo>
                  <a:pt x="268006" y="2852239"/>
                  <a:pt x="243051" y="2807867"/>
                  <a:pt x="203200" y="2781300"/>
                </a:cubicBezTo>
                <a:lnTo>
                  <a:pt x="127000" y="2730500"/>
                </a:lnTo>
                <a:cubicBezTo>
                  <a:pt x="110067" y="2705100"/>
                  <a:pt x="89852" y="2681604"/>
                  <a:pt x="76200" y="2654300"/>
                </a:cubicBezTo>
                <a:cubicBezTo>
                  <a:pt x="4865" y="2511631"/>
                  <a:pt x="138852" y="2703970"/>
                  <a:pt x="25400" y="2552700"/>
                </a:cubicBezTo>
                <a:cubicBezTo>
                  <a:pt x="19411" y="2534733"/>
                  <a:pt x="0" y="2479747"/>
                  <a:pt x="0" y="2463800"/>
                </a:cubicBezTo>
                <a:cubicBezTo>
                  <a:pt x="0" y="2438050"/>
                  <a:pt x="2242" y="2411131"/>
                  <a:pt x="12700" y="2387600"/>
                </a:cubicBezTo>
                <a:cubicBezTo>
                  <a:pt x="19994" y="2371187"/>
                  <a:pt x="35856" y="2359463"/>
                  <a:pt x="50800" y="2349500"/>
                </a:cubicBezTo>
                <a:cubicBezTo>
                  <a:pt x="61939" y="2342074"/>
                  <a:pt x="76200" y="2341033"/>
                  <a:pt x="88900" y="2336800"/>
                </a:cubicBezTo>
                <a:cubicBezTo>
                  <a:pt x="105833" y="2324100"/>
                  <a:pt x="121417" y="2309365"/>
                  <a:pt x="139700" y="2298700"/>
                </a:cubicBezTo>
                <a:cubicBezTo>
                  <a:pt x="255947" y="2230889"/>
                  <a:pt x="205011" y="2261327"/>
                  <a:pt x="292100" y="2235200"/>
                </a:cubicBezTo>
                <a:cubicBezTo>
                  <a:pt x="317745" y="2227507"/>
                  <a:pt x="342212" y="2215820"/>
                  <a:pt x="368300" y="2209800"/>
                </a:cubicBezTo>
                <a:cubicBezTo>
                  <a:pt x="397468" y="2203069"/>
                  <a:pt x="427567" y="2201333"/>
                  <a:pt x="457200" y="2197100"/>
                </a:cubicBezTo>
                <a:cubicBezTo>
                  <a:pt x="527054" y="2173815"/>
                  <a:pt x="464466" y="2198391"/>
                  <a:pt x="533400" y="2159000"/>
                </a:cubicBezTo>
                <a:cubicBezTo>
                  <a:pt x="577342" y="2133891"/>
                  <a:pt x="579556" y="2135148"/>
                  <a:pt x="622300" y="2120900"/>
                </a:cubicBezTo>
                <a:cubicBezTo>
                  <a:pt x="750378" y="2021284"/>
                  <a:pt x="689774" y="2043707"/>
                  <a:pt x="787400" y="2019300"/>
                </a:cubicBezTo>
                <a:cubicBezTo>
                  <a:pt x="804333" y="2006600"/>
                  <a:pt x="820251" y="1992418"/>
                  <a:pt x="838200" y="1981200"/>
                </a:cubicBezTo>
                <a:cubicBezTo>
                  <a:pt x="874071" y="1958781"/>
                  <a:pt x="890063" y="1955446"/>
                  <a:pt x="927100" y="1943100"/>
                </a:cubicBezTo>
                <a:cubicBezTo>
                  <a:pt x="939800" y="1926167"/>
                  <a:pt x="947976" y="1904603"/>
                  <a:pt x="965200" y="1892300"/>
                </a:cubicBezTo>
                <a:cubicBezTo>
                  <a:pt x="979403" y="1882155"/>
                  <a:pt x="999957" y="1886476"/>
                  <a:pt x="1016000" y="1879600"/>
                </a:cubicBezTo>
                <a:cubicBezTo>
                  <a:pt x="1030029" y="1873587"/>
                  <a:pt x="1041400" y="1862667"/>
                  <a:pt x="1054100" y="1854200"/>
                </a:cubicBezTo>
                <a:cubicBezTo>
                  <a:pt x="1062567" y="1841500"/>
                  <a:pt x="1068707" y="1826893"/>
                  <a:pt x="1079500" y="1816100"/>
                </a:cubicBezTo>
                <a:cubicBezTo>
                  <a:pt x="1115896" y="1779704"/>
                  <a:pt x="1114383" y="1798658"/>
                  <a:pt x="1155700" y="1778000"/>
                </a:cubicBezTo>
                <a:cubicBezTo>
                  <a:pt x="1169352" y="1771174"/>
                  <a:pt x="1182074" y="1762371"/>
                  <a:pt x="1193800" y="1752600"/>
                </a:cubicBezTo>
                <a:cubicBezTo>
                  <a:pt x="1207598" y="1741102"/>
                  <a:pt x="1216306" y="1723411"/>
                  <a:pt x="1231900" y="1714500"/>
                </a:cubicBezTo>
                <a:cubicBezTo>
                  <a:pt x="1247055" y="1705840"/>
                  <a:pt x="1265917" y="1706595"/>
                  <a:pt x="1282700" y="1701800"/>
                </a:cubicBezTo>
                <a:cubicBezTo>
                  <a:pt x="1295572" y="1698122"/>
                  <a:pt x="1308100" y="1693333"/>
                  <a:pt x="1320800" y="1689100"/>
                </a:cubicBezTo>
                <a:cubicBezTo>
                  <a:pt x="1329267" y="1676400"/>
                  <a:pt x="1334281" y="1660535"/>
                  <a:pt x="1346200" y="1651000"/>
                </a:cubicBezTo>
                <a:cubicBezTo>
                  <a:pt x="1356653" y="1642637"/>
                  <a:pt x="1372326" y="1644287"/>
                  <a:pt x="1384300" y="1638300"/>
                </a:cubicBezTo>
                <a:cubicBezTo>
                  <a:pt x="1397952" y="1631474"/>
                  <a:pt x="1409700" y="1621367"/>
                  <a:pt x="1422400" y="1612900"/>
                </a:cubicBezTo>
                <a:cubicBezTo>
                  <a:pt x="1430867" y="1600200"/>
                  <a:pt x="1437007" y="1585593"/>
                  <a:pt x="1447800" y="1574800"/>
                </a:cubicBezTo>
                <a:cubicBezTo>
                  <a:pt x="1477989" y="1544611"/>
                  <a:pt x="1524374" y="1536575"/>
                  <a:pt x="1562100" y="1524000"/>
                </a:cubicBezTo>
                <a:lnTo>
                  <a:pt x="1600200" y="1511300"/>
                </a:lnTo>
                <a:lnTo>
                  <a:pt x="1676400" y="1485900"/>
                </a:lnTo>
                <a:lnTo>
                  <a:pt x="1714500" y="1473200"/>
                </a:lnTo>
                <a:lnTo>
                  <a:pt x="1739900" y="1397000"/>
                </a:lnTo>
                <a:cubicBezTo>
                  <a:pt x="1744133" y="1384300"/>
                  <a:pt x="1749353" y="1371887"/>
                  <a:pt x="1752600" y="1358900"/>
                </a:cubicBezTo>
                <a:cubicBezTo>
                  <a:pt x="1772775" y="1278201"/>
                  <a:pt x="1760505" y="1324883"/>
                  <a:pt x="1790700" y="1219200"/>
                </a:cubicBezTo>
                <a:cubicBezTo>
                  <a:pt x="1801435" y="918624"/>
                  <a:pt x="1796996" y="924596"/>
                  <a:pt x="1816100" y="685800"/>
                </a:cubicBezTo>
                <a:cubicBezTo>
                  <a:pt x="1819829" y="639190"/>
                  <a:pt x="1823337" y="592538"/>
                  <a:pt x="1828800" y="546100"/>
                </a:cubicBezTo>
                <a:cubicBezTo>
                  <a:pt x="1830834" y="528810"/>
                  <a:pt x="1849023" y="405618"/>
                  <a:pt x="1866900" y="393700"/>
                </a:cubicBezTo>
                <a:lnTo>
                  <a:pt x="1905000" y="368300"/>
                </a:lnTo>
                <a:cubicBezTo>
                  <a:pt x="1909233" y="355600"/>
                  <a:pt x="1909337" y="340653"/>
                  <a:pt x="1917700" y="330200"/>
                </a:cubicBezTo>
                <a:cubicBezTo>
                  <a:pt x="1927235" y="318281"/>
                  <a:pt x="1941852" y="310999"/>
                  <a:pt x="1955800" y="304800"/>
                </a:cubicBezTo>
                <a:cubicBezTo>
                  <a:pt x="1980266" y="293926"/>
                  <a:pt x="2006600" y="287867"/>
                  <a:pt x="2032000" y="279400"/>
                </a:cubicBezTo>
                <a:cubicBezTo>
                  <a:pt x="2090578" y="259874"/>
                  <a:pt x="2056973" y="269325"/>
                  <a:pt x="2133600" y="254000"/>
                </a:cubicBezTo>
                <a:cubicBezTo>
                  <a:pt x="2193977" y="213748"/>
                  <a:pt x="2166873" y="243080"/>
                  <a:pt x="2197100" y="152400"/>
                </a:cubicBezTo>
                <a:lnTo>
                  <a:pt x="2209800" y="114300"/>
                </a:lnTo>
                <a:cubicBezTo>
                  <a:pt x="2214033" y="101600"/>
                  <a:pt x="2211361" y="83626"/>
                  <a:pt x="2222500" y="76200"/>
                </a:cubicBezTo>
                <a:cubicBezTo>
                  <a:pt x="2247900" y="59267"/>
                  <a:pt x="2269740" y="35053"/>
                  <a:pt x="2298700" y="25400"/>
                </a:cubicBezTo>
                <a:cubicBezTo>
                  <a:pt x="2340816" y="11361"/>
                  <a:pt x="2336800" y="26087"/>
                  <a:pt x="2349500" y="0"/>
                </a:cubicBezTo>
                <a:close/>
              </a:path>
            </a:pathLst>
          </a:custGeom>
          <a:solidFill>
            <a:srgbClr val="AAAAAA">
              <a:alpha val="30000"/>
            </a:srgb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0852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7" grpId="1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Main featur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ub featur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</TotalTime>
  <Words>158</Words>
  <Application>Microsoft Office PowerPoint</Application>
  <PresentationFormat>On-screen Show (4:3)</PresentationFormat>
  <Paragraphs>64</Paragraphs>
  <Slides>33</Slides>
  <Notes>10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33</vt:i4>
      </vt:variant>
    </vt:vector>
  </HeadingPairs>
  <TitlesOfParts>
    <vt:vector size="40" baseType="lpstr">
      <vt:lpstr>宋体</vt:lpstr>
      <vt:lpstr>Arial</vt:lpstr>
      <vt:lpstr>Arial Black</vt:lpstr>
      <vt:lpstr>Calibri</vt:lpstr>
      <vt:lpstr>Office Theme</vt:lpstr>
      <vt:lpstr>Main feature</vt:lpstr>
      <vt:lpstr>Sub feature</vt:lpstr>
      <vt:lpstr>PowerPointLabs Test Cases</vt:lpstr>
      <vt:lpstr>Effects Lab</vt:lpstr>
      <vt:lpstr>Effects Lab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 shape.</dc:title>
  <dc:creator>Windows User</dc:creator>
  <cp:lastModifiedBy>Fiona Chang</cp:lastModifiedBy>
  <cp:revision>106</cp:revision>
  <dcterms:created xsi:type="dcterms:W3CDTF">2014-01-22T00:01:33Z</dcterms:created>
  <dcterms:modified xsi:type="dcterms:W3CDTF">2016-05-25T02:22:07Z</dcterms:modified>
</cp:coreProperties>
</file>

<file path=docProps/thumbnail.jpeg>
</file>